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2" r:id="rId3"/>
    <p:sldId id="32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E9EDF4"/>
    <a:srgbClr val="0000FF"/>
    <a:srgbClr val="FF0000"/>
    <a:srgbClr val="FF0066"/>
    <a:srgbClr val="EEECE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85" d="100"/>
          <a:sy n="85" d="100"/>
        </p:scale>
        <p:origin x="-126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3C6738D4-5EFD-4666-ABD9-1ADBC6ADBF98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738F3B16-1DF0-456F-9ADE-9895CE1FE57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FF3651C-9F22-444A-A309-C2384DCE148F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0C53D-ECCD-4165-AF1E-E6965263C6EF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EA915-A6E5-4E82-A628-C958A45E95F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C33B9-A649-443A-A8E0-AA29A6B09984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3907E-7487-4D40-A18A-31CCEE2E359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010CE-17AA-46C5-A7E3-EECE15C0C272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60F28-CCFB-4CA8-9677-787671E106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623A4-E51F-4A9E-BCD0-0DB2E2A85AC5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B7776-0375-4E6D-B49B-57EC341B719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E5C91-0402-4309-A622-4B2CDFAE3E56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B0677-2A4F-44F9-A7B2-541D23D61C7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4489B-D6BE-462E-92C6-E4D07B20ED05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FB6C2-9A68-4640-A440-327AAF1487B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35EC9-CE27-4495-9C5A-5584BC89FC72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2A7C7-7FA5-46F1-A33E-0DE02144513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EB696-7DAC-40BD-8ED9-6110D8B7AD2D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74B8A-5E24-49ED-8579-89B141827C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254A3-7194-4B2D-AA66-A5CBA99B16CD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D9E3D-A3C6-430A-BA58-428A727BD7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6C0BE-EAC3-49E7-8EEF-F9E8F332493F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0F9B1-1B4A-4FD7-8812-B38B9C351C9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A7B41-460D-45B0-B604-B73BCCCA7C36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01FA5-EB56-4110-9811-B6AF251A94B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36DE481-E268-4637-A265-9B080A13F606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9559696-9549-43EF-8DC7-465BB5DB2E6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smtClean="0">
                <a:ea typeface="굴림" charset="-127"/>
              </a:rPr>
              <a:t>WF on carrier aggregation in V2X</a:t>
            </a:r>
            <a:endParaRPr lang="en-US" altLang="zh-CN" sz="360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CATT,…</a:t>
            </a:r>
            <a:endParaRPr lang="en-US" altLang="zh-CN" sz="280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01252"/>
            <a:ext cx="9144000" cy="103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ko-KR" b="1" dirty="0">
                <a:latin typeface="Calibri" pitchFamily="34" charset="0"/>
              </a:rPr>
              <a:t>3GPP TSG RAN WG1 Meeting #90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R1-1714942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ko-KR" b="1" dirty="0">
                <a:latin typeface="Calibri" pitchFamily="34" charset="0"/>
              </a:rPr>
              <a:t>Prague, </a:t>
            </a:r>
            <a:r>
              <a:rPr lang="en-US" altLang="ko-KR" b="1" dirty="0" err="1">
                <a:latin typeface="Calibri" pitchFamily="34" charset="0"/>
              </a:rPr>
              <a:t>Czechia</a:t>
            </a:r>
            <a:r>
              <a:rPr lang="en-US" altLang="ko-KR" b="1" dirty="0">
                <a:latin typeface="Calibri" pitchFamily="34" charset="0"/>
              </a:rPr>
              <a:t>, 21st – 25th August, </a:t>
            </a:r>
            <a:r>
              <a:rPr lang="en-US" altLang="ko-KR" b="1" dirty="0" smtClean="0">
                <a:latin typeface="Calibri" pitchFamily="34" charset="0"/>
              </a:rPr>
              <a:t>2017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zh-CN" b="1" dirty="0" smtClean="0">
                <a:latin typeface="Calibri" pitchFamily="34" charset="0"/>
              </a:rPr>
              <a:t>Agenda Item: 5.2.3.1.2</a:t>
            </a:r>
            <a:endParaRPr lang="ko-KR" altLang="ko-KR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altLang="zh-CN" sz="2400" dirty="0" smtClean="0"/>
              <a:t>In RAN1#88 meeting, the following agreements were achieved</a:t>
            </a:r>
          </a:p>
          <a:p>
            <a:pPr lvl="1">
              <a:defRPr/>
            </a:pPr>
            <a:r>
              <a:rPr lang="en-US" altLang="zh-CN" sz="2400" dirty="0" smtClean="0"/>
              <a:t>Remove the bracket and confirm the followings:</a:t>
            </a:r>
            <a:endParaRPr lang="zh-CN" altLang="zh-CN" sz="2400" dirty="0" smtClean="0"/>
          </a:p>
          <a:p>
            <a:pPr lvl="2" hangingPunct="1">
              <a:defRPr/>
            </a:pPr>
            <a:r>
              <a:rPr lang="en-US" altLang="zh-CN" sz="1800" dirty="0" smtClean="0"/>
              <a:t>The maximum number of </a:t>
            </a:r>
            <a:r>
              <a:rPr lang="en-US" altLang="zh-CN" sz="1800" dirty="0" err="1" smtClean="0"/>
              <a:t>sidelink</a:t>
            </a:r>
            <a:r>
              <a:rPr lang="en-US" altLang="zh-CN" sz="1800" dirty="0" smtClean="0"/>
              <a:t> transport block bits received within a TTI is set to [31704].</a:t>
            </a:r>
            <a:endParaRPr lang="zh-CN" altLang="zh-CN" sz="1800" dirty="0" smtClean="0"/>
          </a:p>
          <a:p>
            <a:pPr lvl="2" hangingPunct="1">
              <a:defRPr/>
            </a:pPr>
            <a:r>
              <a:rPr lang="en-US" altLang="zh-CN" sz="1800" dirty="0" smtClean="0"/>
              <a:t>The maximum number of bits of a single </a:t>
            </a:r>
            <a:r>
              <a:rPr lang="en-US" altLang="zh-CN" sz="1800" dirty="0" err="1" smtClean="0"/>
              <a:t>sidelink</a:t>
            </a:r>
            <a:r>
              <a:rPr lang="en-US" altLang="zh-CN" sz="1800" dirty="0" smtClean="0"/>
              <a:t> transport block is [31704].</a:t>
            </a:r>
          </a:p>
          <a:p>
            <a:pPr>
              <a:defRPr/>
            </a:pPr>
            <a:r>
              <a:rPr lang="en-US" altLang="zh-CN" sz="2400" dirty="0" smtClean="0"/>
              <a:t>In RAN1 #89 meeting, the following agreements were achieved</a:t>
            </a:r>
          </a:p>
          <a:p>
            <a:pPr lvl="1">
              <a:defRPr/>
            </a:pPr>
            <a:r>
              <a:rPr lang="en-US" altLang="zh-CN" sz="2400" dirty="0" smtClean="0"/>
              <a:t>For RAN1, 3 use cases are considered for CA (Note that all use cases may not necessarily be supported):</a:t>
            </a:r>
            <a:endParaRPr lang="zh-CN" altLang="zh-CN" sz="2400" dirty="0" smtClean="0"/>
          </a:p>
          <a:p>
            <a:pPr lvl="2" hangingPunct="1">
              <a:defRPr/>
            </a:pPr>
            <a:r>
              <a:rPr lang="en-US" altLang="zh-CN" sz="1800" dirty="0" smtClean="0">
                <a:solidFill>
                  <a:srgbClr val="00B050"/>
                </a:solidFill>
              </a:rPr>
              <a:t>(Use case 1)</a:t>
            </a:r>
            <a:r>
              <a:rPr lang="en-US" altLang="zh-CN" sz="1800" dirty="0" smtClean="0"/>
              <a:t>Parallel transmission of MAC PDUs (‘parallel’ means at the same or different transmission time, but on different carriers). The MAC PDU payloads are different. </a:t>
            </a:r>
            <a:endParaRPr lang="zh-CN" altLang="zh-CN" sz="1800" dirty="0" smtClean="0"/>
          </a:p>
          <a:p>
            <a:pPr lvl="2" hangingPunct="1">
              <a:defRPr/>
            </a:pPr>
            <a:r>
              <a:rPr lang="en-US" altLang="zh-CN" sz="1800" dirty="0" smtClean="0">
                <a:solidFill>
                  <a:srgbClr val="00B050"/>
                </a:solidFill>
              </a:rPr>
              <a:t>(Use case 2)</a:t>
            </a:r>
            <a:r>
              <a:rPr lang="en-US" altLang="zh-CN" sz="1800" dirty="0" smtClean="0"/>
              <a:t>Parallel transmission of replicated copies of the same packet (‘parallel’ means at the same or different transmission time, but on different carriers)</a:t>
            </a:r>
            <a:endParaRPr lang="zh-CN" altLang="zh-CN" sz="1800" dirty="0" smtClean="0"/>
          </a:p>
          <a:p>
            <a:pPr lvl="3" hangingPunct="1">
              <a:defRPr/>
            </a:pPr>
            <a:r>
              <a:rPr lang="en-US" altLang="zh-CN" sz="1600" dirty="0" smtClean="0"/>
              <a:t>FFS at which layer replication is done</a:t>
            </a:r>
            <a:endParaRPr lang="zh-CN" altLang="zh-CN" sz="1600" dirty="0" smtClean="0"/>
          </a:p>
          <a:p>
            <a:pPr lvl="2" hangingPunct="1">
              <a:defRPr/>
            </a:pPr>
            <a:r>
              <a:rPr lang="en-US" altLang="zh-CN" sz="1800" dirty="0" smtClean="0">
                <a:solidFill>
                  <a:srgbClr val="00B050"/>
                </a:solidFill>
              </a:rPr>
              <a:t>(Use case 3)</a:t>
            </a:r>
            <a:r>
              <a:rPr lang="en-US" altLang="zh-CN" sz="1800" dirty="0" smtClean="0"/>
              <a:t>Capacity improvements from the receiver perspective</a:t>
            </a:r>
            <a:endParaRPr lang="zh-CN" altLang="zh-CN" sz="1800" dirty="0" smtClean="0"/>
          </a:p>
          <a:p>
            <a:pPr lvl="3" hangingPunct="1">
              <a:defRPr/>
            </a:pPr>
            <a:r>
              <a:rPr lang="en-US" altLang="zh-CN" sz="1600" dirty="0" smtClean="0"/>
              <a:t>Note: From the receiver’s perspective, simultaneous reception over multiple carriers is assumed. From a transmitter’s perspective, transmission occurs over a subset of the available carriers</a:t>
            </a:r>
            <a:endParaRPr lang="zh-CN" altLang="zh-CN" sz="1600" dirty="0" smtClean="0"/>
          </a:p>
          <a:p>
            <a:pPr lvl="3" hangingPunct="1">
              <a:defRPr/>
            </a:pPr>
            <a:r>
              <a:rPr lang="en-US" altLang="zh-CN" sz="1600" dirty="0" smtClean="0"/>
              <a:t>For example, capacity could be increased a UE transmits on a single carrier (which can be different for each UE), but receives over all carriers</a:t>
            </a:r>
            <a:endParaRPr lang="zh-CN" altLang="zh-CN" sz="1600" dirty="0" smtClean="0"/>
          </a:p>
          <a:p>
            <a:pPr lvl="2" hangingPunct="1">
              <a:defRPr/>
            </a:pPr>
            <a:endParaRPr lang="en-US" altLang="zh-CN" sz="1800" dirty="0" smtClean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5123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r>
              <a:rPr lang="en-US" altLang="zh-CN" sz="2400" smtClean="0"/>
              <a:t>Use case 1 at least includes the case of the segmented packet transmissions aiming to increase V2X data rate for a certain traffic, as a basic motivation of CA.</a:t>
            </a:r>
          </a:p>
          <a:p>
            <a:r>
              <a:rPr lang="en-US" altLang="zh-CN" sz="2400" smtClean="0"/>
              <a:t>To reach performance requirements considering use case 1 including </a:t>
            </a:r>
          </a:p>
          <a:p>
            <a:pPr lvl="1"/>
            <a:r>
              <a:rPr lang="en-US" altLang="zh-CN" sz="2000" smtClean="0"/>
              <a:t>Support cross-carrier indication in PSCCH, FFS detailed scheme</a:t>
            </a:r>
          </a:p>
          <a:p>
            <a:pPr lvl="1"/>
            <a:r>
              <a:rPr lang="en-US" altLang="zh-CN" sz="2000" smtClean="0"/>
              <a:t>FFS:Whether PSSCH transmission is independent or not on each single carrier</a:t>
            </a:r>
          </a:p>
          <a:p>
            <a:pPr lvl="1"/>
            <a:r>
              <a:rPr lang="en-US" altLang="zh-CN" sz="2000" smtClean="0"/>
              <a:t>FFS: Whether and how PSSCH performance of each carrier can be further improved</a:t>
            </a: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36119</TotalTime>
  <Words>309</Words>
  <Application>Microsoft Office PowerPoint</Application>
  <PresentationFormat>全屏显示(4:3)</PresentationFormat>
  <Paragraphs>25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carrier aggregation in V2X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mateng</cp:lastModifiedBy>
  <cp:revision>1112</cp:revision>
  <dcterms:created xsi:type="dcterms:W3CDTF">2010-05-12T23:28:36Z</dcterms:created>
  <dcterms:modified xsi:type="dcterms:W3CDTF">2017-08-22T22:08:27Z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