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8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463031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NW </a:t>
            </a:r>
            <a:r>
              <a:rPr lang="en-US" altLang="ja-JP" dirty="0"/>
              <a:t>adaptation and indication of numerology used for SS block in NSA scenario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700736"/>
            <a:ext cx="6400800" cy="1752600"/>
          </a:xfrm>
        </p:spPr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#90</a:t>
            </a:r>
            <a:r>
              <a:rPr lang="en-US" altLang="ja-JP" b="1" dirty="0"/>
              <a:t>		</a:t>
            </a:r>
            <a:r>
              <a:rPr lang="ja-JP" altLang="en-US" b="1" dirty="0" smtClean="0"/>
              <a:t>　　　　　　　　　　　　　　</a:t>
            </a:r>
            <a:r>
              <a:rPr lang="en-US" altLang="ja-JP" b="1" dirty="0" smtClean="0"/>
              <a:t>R1-17</a:t>
            </a:r>
            <a:r>
              <a:rPr lang="ja-JP" altLang="en-US" b="1" dirty="0" smtClean="0"/>
              <a:t>ｘｘｘｘｘ</a:t>
            </a:r>
            <a:endParaRPr lang="ja-JP" altLang="ja-JP" b="1" dirty="0"/>
          </a:p>
          <a:p>
            <a:r>
              <a:rPr lang="en-GB" altLang="ja-JP" b="1" dirty="0"/>
              <a:t>Prague, Czech Republic, </a:t>
            </a:r>
            <a:endParaRPr lang="en-GB" altLang="ja-JP" b="1" dirty="0" smtClean="0"/>
          </a:p>
          <a:p>
            <a:r>
              <a:rPr lang="en-GB" altLang="ja-JP" b="1" dirty="0" smtClean="0"/>
              <a:t>21th </a:t>
            </a:r>
            <a:r>
              <a:rPr lang="en-GB" altLang="ja-JP" b="1" dirty="0"/>
              <a:t>– 25th August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6.1.1.1.1</a:t>
            </a:r>
            <a:endParaRPr lang="en-US" altLang="ko-KR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/>
              <a:t>Document </a:t>
            </a:r>
            <a:r>
              <a:rPr lang="en-US" altLang="ko-KR" sz="1800" dirty="0"/>
              <a:t>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/>
              <a:t>RAN1 has considered that SS block signals (i.e., NR-PSS/SSS, NR-PBCH and DMRS for PBCH) would apply default numerology defined per frequency band/range so that UE in initial access can assume single numerology for those </a:t>
            </a:r>
            <a:r>
              <a:rPr lang="en-US" altLang="ja-JP" dirty="0" smtClean="0"/>
              <a:t>signals</a:t>
            </a:r>
          </a:p>
          <a:p>
            <a:r>
              <a:rPr lang="en-US" altLang="ja-JP" dirty="0"/>
              <a:t>However, if NW wants to avoid mixed numerologies operation, numerology for data/control needs to be aligned with fixed default numerology defined per frequency </a:t>
            </a:r>
            <a:r>
              <a:rPr lang="en-US" altLang="ja-JP" dirty="0" smtClean="0"/>
              <a:t>band/range</a:t>
            </a:r>
          </a:p>
          <a:p>
            <a:r>
              <a:rPr lang="en-US" altLang="ja-JP" dirty="0" smtClean="0"/>
              <a:t>It </a:t>
            </a:r>
            <a:r>
              <a:rPr lang="en-US" altLang="ja-JP" dirty="0"/>
              <a:t>seems less flexible in terms of numerology selection for </a:t>
            </a:r>
            <a:r>
              <a:rPr lang="en-US" altLang="ja-JP" dirty="0" smtClean="0"/>
              <a:t>data/control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2032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52128"/>
            <a:ext cx="8229600" cy="5301208"/>
          </a:xfrm>
        </p:spPr>
        <p:txBody>
          <a:bodyPr>
            <a:normAutofit/>
          </a:bodyPr>
          <a:lstStyle/>
          <a:p>
            <a:pPr lvl="0"/>
            <a:r>
              <a:rPr lang="en-US" altLang="ja-JP" sz="2000" dirty="0" smtClean="0"/>
              <a:t>NR supports NW adaptation and indication of SCS used for SS block for NSA carrier access</a:t>
            </a:r>
          </a:p>
          <a:p>
            <a:pPr lvl="1"/>
            <a:r>
              <a:rPr lang="en-US" altLang="ja-JP" sz="1800" dirty="0" smtClean="0"/>
              <a:t>In case that target NSA carrier is </a:t>
            </a:r>
            <a:r>
              <a:rPr lang="en-US" altLang="ja-JP" sz="1800" dirty="0" smtClean="0"/>
              <a:t>in </a:t>
            </a:r>
            <a:r>
              <a:rPr lang="en-US" altLang="ja-JP" sz="1800" dirty="0" smtClean="0"/>
              <a:t>below 1 GHz range, </a:t>
            </a:r>
          </a:p>
          <a:p>
            <a:pPr lvl="2"/>
            <a:r>
              <a:rPr lang="en-US" altLang="ja-JP" sz="1400" dirty="0" smtClean="0"/>
              <a:t>NW can adapt either 15 kHz or 30 kHz SCS for SS block transmission</a:t>
            </a:r>
          </a:p>
          <a:p>
            <a:pPr lvl="2"/>
            <a:r>
              <a:rPr lang="en-US" altLang="ja-JP" sz="1400" dirty="0" smtClean="0"/>
              <a:t>NW can indicate UE about whether SCS used for SS block in the carrier is default SCS or not by using 1 bit in RRC signaling (e.g., measurement configuration)</a:t>
            </a:r>
          </a:p>
          <a:p>
            <a:pPr lvl="1"/>
            <a:r>
              <a:rPr lang="en-US" altLang="ja-JP" sz="1800" dirty="0"/>
              <a:t>In case that target NSA carrier is </a:t>
            </a:r>
            <a:r>
              <a:rPr lang="en-US" altLang="ja-JP" sz="1800" dirty="0" smtClean="0"/>
              <a:t>in between </a:t>
            </a:r>
            <a:r>
              <a:rPr lang="en-US" altLang="ja-JP" sz="1800" dirty="0"/>
              <a:t>1 </a:t>
            </a:r>
            <a:r>
              <a:rPr lang="en-US" altLang="ja-JP" sz="1800" dirty="0" smtClean="0"/>
              <a:t>GHz and 6 GHz range, </a:t>
            </a:r>
          </a:p>
          <a:p>
            <a:pPr lvl="2"/>
            <a:r>
              <a:rPr lang="en-US" altLang="ja-JP" sz="1400" dirty="0" smtClean="0"/>
              <a:t>NW </a:t>
            </a:r>
            <a:r>
              <a:rPr lang="en-US" altLang="ja-JP" sz="1400" dirty="0"/>
              <a:t>can adapt either 15 </a:t>
            </a:r>
            <a:r>
              <a:rPr lang="en-US" altLang="ja-JP" sz="1400" dirty="0" smtClean="0"/>
              <a:t>kHz, </a:t>
            </a:r>
            <a:r>
              <a:rPr lang="en-US" altLang="ja-JP" sz="1400" dirty="0"/>
              <a:t>30 kHz </a:t>
            </a:r>
            <a:r>
              <a:rPr lang="en-US" altLang="ja-JP" sz="1400" dirty="0" smtClean="0"/>
              <a:t>or 60 kHz SCS </a:t>
            </a:r>
            <a:r>
              <a:rPr lang="en-US" altLang="ja-JP" sz="1400" dirty="0"/>
              <a:t>for SS block </a:t>
            </a:r>
            <a:r>
              <a:rPr lang="en-US" altLang="ja-JP" sz="1400" dirty="0" smtClean="0"/>
              <a:t>transmission</a:t>
            </a:r>
          </a:p>
          <a:p>
            <a:pPr lvl="2"/>
            <a:r>
              <a:rPr lang="en-US" altLang="ja-JP" sz="1400" dirty="0" smtClean="0"/>
              <a:t>NW </a:t>
            </a:r>
            <a:r>
              <a:rPr lang="en-US" altLang="ja-JP" sz="1400" dirty="0"/>
              <a:t>can indicate UE about whether SCS used for SS block in the carrier is default SCS or </a:t>
            </a:r>
            <a:r>
              <a:rPr lang="en-US" altLang="ja-JP" sz="1400" dirty="0" smtClean="0"/>
              <a:t>not and which non-default SCS is actually adapted in the carrier by using 2 bits in RRC signaling</a:t>
            </a:r>
          </a:p>
          <a:p>
            <a:pPr lvl="1"/>
            <a:r>
              <a:rPr lang="en-US" altLang="ja-JP" sz="1800" dirty="0" smtClean="0"/>
              <a:t>In </a:t>
            </a:r>
            <a:r>
              <a:rPr lang="en-US" altLang="ja-JP" sz="1800" dirty="0"/>
              <a:t>case that target NSA carrier is in between </a:t>
            </a:r>
            <a:r>
              <a:rPr lang="en-US" altLang="ja-JP" sz="1800" dirty="0" smtClean="0"/>
              <a:t>6 </a:t>
            </a:r>
            <a:r>
              <a:rPr lang="en-US" altLang="ja-JP" sz="1800" dirty="0"/>
              <a:t>GHz and </a:t>
            </a:r>
            <a:r>
              <a:rPr lang="en-US" altLang="ja-JP" sz="1800" dirty="0" smtClean="0"/>
              <a:t>52.6 </a:t>
            </a:r>
            <a:r>
              <a:rPr lang="en-US" altLang="ja-JP" sz="1800" dirty="0"/>
              <a:t>GHz range, </a:t>
            </a:r>
            <a:endParaRPr lang="en-US" altLang="ja-JP" sz="1800" dirty="0" smtClean="0"/>
          </a:p>
          <a:p>
            <a:pPr lvl="2"/>
            <a:r>
              <a:rPr lang="en-US" altLang="ja-JP" sz="1400" dirty="0" smtClean="0"/>
              <a:t>NW </a:t>
            </a:r>
            <a:r>
              <a:rPr lang="en-US" altLang="ja-JP" sz="1400" dirty="0"/>
              <a:t>can adapt either 6</a:t>
            </a:r>
            <a:r>
              <a:rPr lang="en-US" altLang="ja-JP" sz="1400" dirty="0" smtClean="0"/>
              <a:t>0 kHz, 120 kHz or 240 kHz </a:t>
            </a:r>
            <a:r>
              <a:rPr lang="en-US" altLang="ja-JP" sz="1400" dirty="0"/>
              <a:t>SCS for SS block </a:t>
            </a:r>
            <a:r>
              <a:rPr lang="en-US" altLang="ja-JP" sz="1400" dirty="0" smtClean="0"/>
              <a:t>transmission</a:t>
            </a:r>
          </a:p>
          <a:p>
            <a:pPr lvl="2"/>
            <a:r>
              <a:rPr lang="en-US" altLang="ja-JP" sz="1400" dirty="0" smtClean="0"/>
              <a:t>NW </a:t>
            </a:r>
            <a:r>
              <a:rPr lang="en-US" altLang="ja-JP" sz="1400" dirty="0"/>
              <a:t>can indicate UE about whether SCS used for SS block in the carrier is default SCS or not and which non-default SCS is actually adapted </a:t>
            </a:r>
            <a:r>
              <a:rPr lang="en-US" altLang="ja-JP" sz="1400" dirty="0" smtClean="0"/>
              <a:t>in </a:t>
            </a:r>
            <a:r>
              <a:rPr lang="en-US" altLang="ja-JP" sz="1400" dirty="0"/>
              <a:t>the carrier by using 2 bits in RRC </a:t>
            </a:r>
            <a:r>
              <a:rPr lang="en-US" altLang="ja-JP" sz="1400" dirty="0" smtClean="0"/>
              <a:t>signaling</a:t>
            </a:r>
          </a:p>
          <a:p>
            <a:pPr lvl="1"/>
            <a:r>
              <a:rPr lang="en-US" altLang="ja-JP" sz="1800" dirty="0" smtClean="0"/>
              <a:t>If there is no indication on SCS used for SS block transmission on target NSA carrier, UE assumes default SCS for SS block transmission</a:t>
            </a:r>
            <a:endParaRPr lang="en-US" altLang="ja-JP" sz="1800" dirty="0"/>
          </a:p>
          <a:p>
            <a:r>
              <a:rPr lang="en-US" altLang="ja-JP" sz="2000" dirty="0" smtClean="0"/>
              <a:t>NR supports 60 kHz SCS for SS block transmission for frequency range between 1 GHz and 52.6 GHz only for NSA carrier access</a:t>
            </a:r>
          </a:p>
          <a:p>
            <a:pPr lvl="1"/>
            <a:endParaRPr lang="en-US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256639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370</Words>
  <Application>Microsoft Office PowerPoint</Application>
  <PresentationFormat>画面に合わせる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NW adaptation and indication of numerology used for SS block in NSA scenario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54</cp:revision>
  <dcterms:created xsi:type="dcterms:W3CDTF">2017-02-16T14:32:33Z</dcterms:created>
  <dcterms:modified xsi:type="dcterms:W3CDTF">2017-08-18T10:54:49Z</dcterms:modified>
</cp:coreProperties>
</file>