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0909" autoAdjust="0"/>
  </p:normalViewPr>
  <p:slideViewPr>
    <p:cSldViewPr>
      <p:cViewPr varScale="1">
        <p:scale>
          <a:sx n="65" d="100"/>
          <a:sy n="65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5/18/2017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="" xmlns:p14="http://schemas.microsoft.com/office/powerpoint/2010/main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5/18/2017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="" xmlns:p14="http://schemas.microsoft.com/office/powerpoint/2010/main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UMA path loss: LOS</a:t>
            </a:r>
            <a:r>
              <a:rPr lang="en-US" altLang="zh-CN" baseline="0" dirty="0" smtClean="0"/>
              <a:t> about 5.7KM; NLOS about 254m (</a:t>
            </a:r>
            <a:r>
              <a:rPr lang="en-US" altLang="zh-CN" baseline="0" dirty="0" err="1" smtClean="0"/>
              <a:t>T_seq</a:t>
            </a:r>
            <a:r>
              <a:rPr lang="en-US" altLang="zh-CN" baseline="0" dirty="0" smtClean="0"/>
              <a:t>=2048Ts)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A4D85-DCAF-D74A-B6DE-9E731F398C12}" type="slidenum">
              <a:rPr kumimoji="1" lang="en-US" smtClean="0"/>
              <a:pPr/>
              <a:t>2</a:t>
            </a:fld>
            <a:endParaRPr kumimoji="1"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UMA path loss: LOS</a:t>
            </a:r>
            <a:r>
              <a:rPr lang="en-US" altLang="zh-CN" baseline="0" dirty="0" smtClean="0"/>
              <a:t> about 3.6KM; NLOS about 201m (</a:t>
            </a:r>
            <a:r>
              <a:rPr lang="en-US" altLang="zh-CN" baseline="0" dirty="0" err="1" smtClean="0"/>
              <a:t>T_seq</a:t>
            </a:r>
            <a:r>
              <a:rPr lang="en-US" altLang="zh-CN" baseline="0" dirty="0" smtClean="0"/>
              <a:t>=512Ts)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A4D85-DCAF-D74A-B6DE-9E731F398C12}" type="slidenum">
              <a:rPr kumimoji="1" lang="en-US" smtClean="0"/>
              <a:pPr/>
              <a:t>4</a:t>
            </a:fld>
            <a:endParaRPr kumimoji="1"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UMA path loss: LOS</a:t>
            </a:r>
            <a:r>
              <a:rPr lang="en-US" altLang="zh-CN" baseline="0" dirty="0" smtClean="0"/>
              <a:t> about 2.7KM; NLOS about 172m (</a:t>
            </a:r>
            <a:r>
              <a:rPr lang="en-US" altLang="zh-CN" baseline="0" dirty="0" err="1" smtClean="0"/>
              <a:t>T_Seq</a:t>
            </a:r>
            <a:r>
              <a:rPr lang="en-US" altLang="zh-CN" baseline="0" dirty="0" smtClean="0"/>
              <a:t>=256Ts)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A4D85-DCAF-D74A-B6DE-9E731F398C12}" type="slidenum">
              <a:rPr kumimoji="1" lang="en-US" smtClean="0"/>
              <a:pPr/>
              <a:t>5</a:t>
            </a:fld>
            <a:endParaRPr kumimoji="1"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NR-RACH preamble format for short sequence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sv-SE" altLang="ja-JP" dirty="0" smtClean="0">
                <a:solidFill>
                  <a:schemeClr val="tx1"/>
                </a:solidFill>
              </a:rPr>
              <a:t>ZTE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40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err="1" smtClean="0"/>
              <a:t>HangZhou</a:t>
            </a:r>
            <a:r>
              <a:rPr lang="en-US" altLang="ja-JP" dirty="0" smtClean="0"/>
              <a:t>, China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19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7.1.1.4.1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R1-1709767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sv-SE" sz="3600" dirty="0" smtClean="0"/>
              <a:t>Proposal on premble formats for L = 139 or 127 &amp;SCS=15KHz</a:t>
            </a:r>
            <a:endParaRPr lang="sv-SE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1600200"/>
          <a:ext cx="878497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432048"/>
                <a:gridCol w="864096"/>
                <a:gridCol w="936104"/>
                <a:gridCol w="648072"/>
                <a:gridCol w="648072"/>
                <a:gridCol w="864096"/>
                <a:gridCol w="720080"/>
                <a:gridCol w="720080"/>
                <a:gridCol w="2232248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S15-1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2048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1104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944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S15-2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2*2048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1104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944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S15-4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4*2048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1104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944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S15-8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8*2048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1104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944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S15-13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13*2048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2128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1968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S15-14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14*2048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1104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944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63688" y="4725144"/>
            <a:ext cx="6336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Note: </a:t>
            </a:r>
          </a:p>
          <a:p>
            <a:r>
              <a:rPr lang="sv-SE" altLang="zh-CN" dirty="0" smtClean="0"/>
              <a:t>Below 6GHz;</a:t>
            </a:r>
          </a:p>
          <a:p>
            <a:r>
              <a:rPr lang="sv-SE" altLang="zh-CN" dirty="0" smtClean="0"/>
              <a:t>Ts = 1/(30720) ms;</a:t>
            </a:r>
          </a:p>
          <a:p>
            <a:r>
              <a:rPr lang="sv-SE" altLang="zh-CN" dirty="0" smtClean="0"/>
              <a:t>Delay spread is about 5us</a:t>
            </a:r>
          </a:p>
          <a:p>
            <a:r>
              <a:rPr lang="sv-SE" altLang="zh-CN" dirty="0" smtClean="0"/>
              <a:t>Coverage derived from CP&amp;GP is about 4.6 km except S15-13</a:t>
            </a:r>
            <a:endParaRPr lang="sv-SE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altLang="zh-CN" sz="3200" dirty="0" smtClean="0"/>
              <a:t>Proposal on premble formats for L = 139 or 127 &amp;SCS=30KHz</a:t>
            </a:r>
            <a:endParaRPr lang="zh-CN" alt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1600200"/>
          <a:ext cx="878497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432048"/>
                <a:gridCol w="864096"/>
                <a:gridCol w="936104"/>
                <a:gridCol w="648072"/>
                <a:gridCol w="648072"/>
                <a:gridCol w="864096"/>
                <a:gridCol w="720080"/>
                <a:gridCol w="720080"/>
                <a:gridCol w="2232248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S30-1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4.32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1024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592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432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S30-2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4.32</a:t>
                      </a:r>
                      <a:endParaRPr lang="sv-SE" altLang="zh-C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2*</a:t>
                      </a:r>
                      <a:r>
                        <a:rPr lang="sv-SE" altLang="zh-CN" sz="1400" dirty="0" smtClean="0"/>
                        <a:t>1024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592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432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S30-4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4.32</a:t>
                      </a:r>
                      <a:endParaRPr lang="sv-SE" altLang="zh-C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4*</a:t>
                      </a:r>
                      <a:r>
                        <a:rPr lang="sv-SE" altLang="zh-CN" sz="1400" dirty="0" smtClean="0"/>
                        <a:t>1024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592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432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S30-8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4.32</a:t>
                      </a:r>
                      <a:endParaRPr lang="sv-SE" altLang="zh-C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8*</a:t>
                      </a:r>
                      <a:r>
                        <a:rPr lang="sv-SE" altLang="zh-CN" sz="1400" dirty="0" smtClean="0"/>
                        <a:t>1024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592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432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S30-13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4.32</a:t>
                      </a:r>
                      <a:endParaRPr lang="sv-SE" altLang="zh-C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13*</a:t>
                      </a:r>
                      <a:r>
                        <a:rPr lang="sv-SE" altLang="zh-CN" sz="1400" dirty="0" smtClean="0"/>
                        <a:t>1024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1104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944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S30-14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4.32</a:t>
                      </a:r>
                      <a:endParaRPr lang="sv-SE" altLang="zh-C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14*</a:t>
                      </a:r>
                      <a:r>
                        <a:rPr lang="sv-SE" altLang="zh-CN" sz="1400" dirty="0" smtClean="0"/>
                        <a:t>1024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592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432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63688" y="4725144"/>
            <a:ext cx="6336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Note: </a:t>
            </a:r>
          </a:p>
          <a:p>
            <a:r>
              <a:rPr lang="sv-SE" altLang="zh-CN" dirty="0" smtClean="0"/>
              <a:t>Below 6GHz;</a:t>
            </a:r>
          </a:p>
          <a:p>
            <a:r>
              <a:rPr lang="sv-SE" altLang="zh-CN" dirty="0" smtClean="0"/>
              <a:t>Ts = 1/(30720) ms;</a:t>
            </a:r>
          </a:p>
          <a:p>
            <a:r>
              <a:rPr lang="sv-SE" altLang="zh-CN" dirty="0" smtClean="0"/>
              <a:t>Delay spread is about 5us</a:t>
            </a:r>
          </a:p>
          <a:p>
            <a:r>
              <a:rPr lang="sv-SE" altLang="zh-CN" dirty="0" smtClean="0"/>
              <a:t>Coverage derived from CP&amp;GP is about </a:t>
            </a:r>
            <a:r>
              <a:rPr lang="sv-SE" altLang="zh-CN" dirty="0" smtClean="0"/>
              <a:t>2.1 </a:t>
            </a:r>
            <a:r>
              <a:rPr lang="sv-SE" altLang="zh-CN" dirty="0" smtClean="0"/>
              <a:t>km except S30-13</a:t>
            </a:r>
            <a:endParaRPr lang="sv-SE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sv-SE" altLang="zh-CN" sz="3200" dirty="0" smtClean="0"/>
              <a:t>Proposal on premble formats for L = 139 or 127 &amp;SCS=60KHz</a:t>
            </a:r>
            <a:endParaRPr lang="zh-CN" alt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1556793"/>
          <a:ext cx="8784976" cy="3549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720080"/>
                <a:gridCol w="864096"/>
                <a:gridCol w="936104"/>
                <a:gridCol w="648072"/>
                <a:gridCol w="648072"/>
                <a:gridCol w="864096"/>
                <a:gridCol w="792088"/>
                <a:gridCol w="792088"/>
                <a:gridCol w="1728192"/>
              </a:tblGrid>
              <a:tr h="524405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555714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S60-1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8.64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512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272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240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S60-2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8.64</a:t>
                      </a:r>
                      <a:endParaRPr lang="sv-SE" altLang="zh-C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2*512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272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240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375309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S60-4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8.64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4*512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272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240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400" dirty="0" smtClean="0"/>
                    </a:p>
                  </a:txBody>
                  <a:tcPr/>
                </a:tc>
              </a:tr>
              <a:tr h="56196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S60-8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8.64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8*512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272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240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S60-13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8.64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13*512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528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496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524405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S60-14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8.64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14*512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272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240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35696" y="5517232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Above 6GHz;</a:t>
            </a:r>
          </a:p>
          <a:p>
            <a:r>
              <a:rPr lang="sv-SE" dirty="0" smtClean="0"/>
              <a:t>Ts = 1/(30720) ms;  can also *4;</a:t>
            </a:r>
          </a:p>
          <a:p>
            <a:r>
              <a:rPr lang="sv-SE" dirty="0" smtClean="0"/>
              <a:t>Delay spread is about 1us</a:t>
            </a:r>
          </a:p>
          <a:p>
            <a:r>
              <a:rPr lang="sv-SE" dirty="0" smtClean="0"/>
              <a:t>Coverage derived from CP&amp;GP is about 1.17km except S60-13</a:t>
            </a:r>
            <a:endParaRPr lang="sv-S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altLang="zh-CN" sz="3200" dirty="0" smtClean="0"/>
              <a:t>Proposal on premble formats for L = 139 or 127 &amp;SCS=120KHz</a:t>
            </a:r>
            <a:endParaRPr lang="zh-CN" alt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1556793"/>
          <a:ext cx="8784976" cy="318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720080"/>
                <a:gridCol w="864096"/>
                <a:gridCol w="936104"/>
                <a:gridCol w="648072"/>
                <a:gridCol w="648072"/>
                <a:gridCol w="864096"/>
                <a:gridCol w="792088"/>
                <a:gridCol w="792088"/>
                <a:gridCol w="1728192"/>
              </a:tblGrid>
              <a:tr h="524405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555714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S120-1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17.28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256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S120-2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17.28</a:t>
                      </a:r>
                      <a:endParaRPr lang="sv-SE" altLang="zh-C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2*256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  <a:tr h="375309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S120-4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17.28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4*256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136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400" dirty="0" smtClean="0"/>
                    </a:p>
                  </a:txBody>
                  <a:tcPr/>
                </a:tc>
              </a:tr>
              <a:tr h="475848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S120-8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17.28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8*256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</a:tr>
              <a:tr h="389736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S120-13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17.28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13*256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264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S120-14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17.28</a:t>
                      </a:r>
                      <a:endParaRPr lang="sv-SE" altLang="zh-C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14*256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136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31640" y="5373216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altLang="zh-CN" dirty="0" smtClean="0"/>
              <a:t>Above 6GHz;</a:t>
            </a:r>
          </a:p>
          <a:p>
            <a:r>
              <a:rPr lang="sv-SE" dirty="0" smtClean="0"/>
              <a:t>Ts = 1/(30720) ms;   can also *4;</a:t>
            </a:r>
          </a:p>
          <a:p>
            <a:r>
              <a:rPr lang="sv-SE" dirty="0" smtClean="0"/>
              <a:t>Delay spread is about 0.5us;</a:t>
            </a:r>
          </a:p>
          <a:p>
            <a:r>
              <a:rPr lang="sv-SE" dirty="0" smtClean="0"/>
              <a:t>Coverage derived from CP&amp;GP is about 0.6km except S120-13</a:t>
            </a: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15814</TotalTime>
  <Words>526</Words>
  <Application>Microsoft Office PowerPoint</Application>
  <PresentationFormat>On-screen Show (4:3)</PresentationFormat>
  <Paragraphs>266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WF on NR-RACH preamble format for short sequence</vt:lpstr>
      <vt:lpstr>Proposal on premble formats for L = 139 or 127 &amp;SCS=15KHz</vt:lpstr>
      <vt:lpstr>Proposal on premble formats for L = 139 or 127 &amp;SCS=30KHz</vt:lpstr>
      <vt:lpstr>Proposal on premble formats for L = 139 or 127 &amp;SCS=60KHz</vt:lpstr>
      <vt:lpstr>Proposal on premble formats for L = 139 or 127 &amp;SCS=120KHz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JanJ</cp:lastModifiedBy>
  <cp:revision>225</cp:revision>
  <dcterms:created xsi:type="dcterms:W3CDTF">2016-04-11T23:33:51Z</dcterms:created>
  <dcterms:modified xsi:type="dcterms:W3CDTF">2017-05-18T07:50:08Z</dcterms:modified>
</cp:coreProperties>
</file>