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1" r:id="rId2"/>
    <p:sldId id="283" r:id="rId3"/>
    <p:sldId id="28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DD746-ABF9-4D86-B40B-0DE341CD69D7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CBFA-9C73-4620-83D8-3C8422BA4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3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Candidate LDPC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 Matrices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Nokia, ASB, Samsung, Huawei, ZTE,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MediaTek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Qualcomm, LG, [Ericsson, Intel]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Times New Roman" panose="02020603050405020304" pitchFamily="18" charset="0"/>
                <a:ea typeface="Arial Unicode MS" pitchFamily="50" charset="-127"/>
                <a:cs typeface="Times New Roman" panose="02020603050405020304" pitchFamily="18" charset="0"/>
              </a:rPr>
              <a:t>R1-1709751</a:t>
            </a:r>
            <a:endParaRPr kumimoji="0" lang="ja-JP" altLang="en-US" sz="2000" dirty="0">
              <a:latin typeface="Times New Roman" panose="02020603050405020304" pitchFamily="18" charset="0"/>
              <a:ea typeface="Arial Unicode MS" pitchFamily="50" charset="-127"/>
              <a:cs typeface="Times New Roman" panose="02020603050405020304" pitchFamily="18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96775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Times New Roman" panose="02020603050405020304" pitchFamily="18" charset="0"/>
                <a:ea typeface="Arial Unicode MS" pitchFamily="50" charset="-127"/>
                <a:cs typeface="Times New Roman" panose="02020603050405020304" pitchFamily="18" charset="0"/>
              </a:rPr>
              <a:t>3GPP TSG RAN WG1 Meeting #89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Times New Roman" panose="02020603050405020304" pitchFamily="18" charset="0"/>
                <a:ea typeface="Arial Unicode MS" pitchFamily="50" charset="-127"/>
                <a:cs typeface="Times New Roman" panose="02020603050405020304" pitchFamily="18" charset="0"/>
              </a:rPr>
              <a:t>Hangzhou, China, 15th – 19th May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Times New Roman" panose="02020603050405020304" pitchFamily="18" charset="0"/>
                <a:ea typeface="Arial Unicode MS" pitchFamily="50" charset="-127"/>
                <a:cs typeface="Times New Roman" panose="02020603050405020304" pitchFamily="18" charset="0"/>
              </a:rPr>
              <a:t>Agenda item 7.1.4.1.2</a:t>
            </a:r>
            <a:endParaRPr lang="ja-JP" altLang="en-US" sz="1800" dirty="0">
              <a:latin typeface="Times New Roman" panose="02020603050405020304" pitchFamily="18" charset="0"/>
              <a:ea typeface="Arial Unicode MS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</a:p>
        </p:txBody>
      </p:sp>
      <p:sp>
        <p:nvSpPr>
          <p:cNvPr id="5" name="Rectangle 4"/>
          <p:cNvSpPr/>
          <p:nvPr/>
        </p:nvSpPr>
        <p:spPr>
          <a:xfrm>
            <a:off x="609600" y="1417638"/>
            <a:ext cx="8077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GB" sz="2400" b="1" u="sng" dirty="0">
                <a:highlight>
                  <a:srgbClr val="00FF00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</a:t>
            </a:r>
            <a:r>
              <a:rPr lang="en-GB" sz="2400" b="1" u="sng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  </a:t>
            </a:r>
            <a:endParaRPr lang="en-GB" sz="2400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base graph #1:</a:t>
            </a: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dimensions of the base matrix are 68 columns, 46 rows (to support R=1/3)</a:t>
            </a:r>
            <a:endParaRPr lang="en-GB" sz="2400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By Thursday, arrive at a set of candidates for a 46x68 base matrix</a:t>
            </a:r>
            <a:endParaRPr lang="en-GB" sz="2400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By constructive email discussion until Thursday 1</a:t>
            </a:r>
            <a:r>
              <a:rPr lang="en-GB" sz="2400" baseline="30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</a:t>
            </a:r>
            <a:r>
              <a:rPr lang="en-GB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June, agree (from the set of candidates or a merged solution), for evaluation and down selection until June </a:t>
            </a:r>
            <a:r>
              <a:rPr lang="en-GB" sz="2400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adhoc</a:t>
            </a:r>
            <a:r>
              <a:rPr lang="en-GB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en-GB" sz="2400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GB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 single 46x68 base matrix, </a:t>
            </a:r>
            <a:endParaRPr lang="en-GB" sz="2400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GB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set of shift sizes</a:t>
            </a:r>
            <a:endParaRPr lang="en-GB" sz="2400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914400" indent="-914400">
              <a:spcAft>
                <a:spcPts val="0"/>
              </a:spcAft>
            </a:pPr>
            <a:r>
              <a:rPr lang="en-GB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  <a:endParaRPr lang="en-GB" sz="2400" dirty="0">
              <a:effectLst/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644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Offline Consensus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base graph #1: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Seven base matrices are identified as the set of candidates.</a:t>
            </a:r>
          </a:p>
          <a:p>
            <a:pPr lvl="2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Provided in the attached excel file (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R1_1709751.xlsx)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 Candidate A to G.</a:t>
            </a:r>
          </a:p>
          <a:p>
            <a:pPr lvl="2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the available simulation results, candidates A, B, C, and D have the best performance.</a:t>
            </a:r>
          </a:p>
        </p:txBody>
      </p:sp>
    </p:spTree>
    <p:extLst>
      <p:ext uri="{BB962C8B-B14F-4D97-AF65-F5344CB8AC3E}">
        <p14:creationId xmlns:p14="http://schemas.microsoft.com/office/powerpoint/2010/main" val="9151464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3845</TotalTime>
  <Words>187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Arial Unicode MS</vt:lpstr>
      <vt:lpstr>Batang</vt:lpstr>
      <vt:lpstr>MS Mincho</vt:lpstr>
      <vt:lpstr>Arial</vt:lpstr>
      <vt:lpstr>Calibri</vt:lpstr>
      <vt:lpstr>Courier New</vt:lpstr>
      <vt:lpstr>Times New Roman</vt:lpstr>
      <vt:lpstr>Wingdings</vt:lpstr>
      <vt:lpstr>Office Theme</vt:lpstr>
      <vt:lpstr>WF on Candidate LDPC Base Matrices</vt:lpstr>
      <vt:lpstr>Background</vt:lpstr>
      <vt:lpstr>Offline Consensus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Jayasinghe, Keeth (Nokia - FI/Espoo)</cp:lastModifiedBy>
  <cp:revision>276</cp:revision>
  <dcterms:created xsi:type="dcterms:W3CDTF">2006-08-16T00:00:00Z</dcterms:created>
  <dcterms:modified xsi:type="dcterms:W3CDTF">2017-05-18T04:31:34Z</dcterms:modified>
</cp:coreProperties>
</file>