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3" r:id="rId5"/>
    <p:sldId id="274" r:id="rId6"/>
    <p:sldId id="276" r:id="rId7"/>
    <p:sldId id="275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70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7E9D-B522-4A28-90D7-79E442FD1571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ACA42-F059-4CEF-83B6-FA982952A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427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7E9D-B522-4A28-90D7-79E442FD1571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ACA42-F059-4CEF-83B6-FA982952A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056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7E9D-B522-4A28-90D7-79E442FD1571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ACA42-F059-4CEF-83B6-FA982952A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513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7E9D-B522-4A28-90D7-79E442FD1571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ACA42-F059-4CEF-83B6-FA982952A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249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7E9D-B522-4A28-90D7-79E442FD1571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ACA42-F059-4CEF-83B6-FA982952A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17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7E9D-B522-4A28-90D7-79E442FD1571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ACA42-F059-4CEF-83B6-FA982952A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26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7E9D-B522-4A28-90D7-79E442FD1571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ACA42-F059-4CEF-83B6-FA982952A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737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7E9D-B522-4A28-90D7-79E442FD1571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ACA42-F059-4CEF-83B6-FA982952A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278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7E9D-B522-4A28-90D7-79E442FD1571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ACA42-F059-4CEF-83B6-FA982952A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291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7E9D-B522-4A28-90D7-79E442FD1571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ACA42-F059-4CEF-83B6-FA982952A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848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7E9D-B522-4A28-90D7-79E442FD1571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ACA42-F059-4CEF-83B6-FA982952A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362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87E9D-B522-4A28-90D7-79E442FD1571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ACA42-F059-4CEF-83B6-FA982952A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584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91734" y="1686808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/>
              <a:t>Simulation results for LDPC codes</a:t>
            </a:r>
            <a:br>
              <a:rPr lang="en-US" altLang="zh-CN" dirty="0"/>
            </a:br>
            <a:r>
              <a:rPr lang="en-US" altLang="zh-CN" sz="3200" dirty="0"/>
              <a:t>Prepared by Zeng Xin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7248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9350" y="367698"/>
            <a:ext cx="10263353" cy="6137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452546" y="2301766"/>
            <a:ext cx="1056289" cy="22238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B_BGn1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690" y="362604"/>
            <a:ext cx="10748907" cy="6385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0452545" y="2585548"/>
            <a:ext cx="1056289" cy="18928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B_BGn1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685" y="318266"/>
            <a:ext cx="10181350" cy="6073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9948034" y="2207170"/>
            <a:ext cx="1056289" cy="22238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B_BGn1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D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570" y="375796"/>
            <a:ext cx="10654315" cy="6356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0515610" y="2585554"/>
            <a:ext cx="1056289" cy="18928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B_BGn1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624" y="394133"/>
            <a:ext cx="10875032" cy="6206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0499844" y="2349064"/>
            <a:ext cx="1056289" cy="22238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B_BGn1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9824" y="286734"/>
            <a:ext cx="10417832" cy="6214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0547142" y="2443660"/>
            <a:ext cx="1056289" cy="18928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B_BGn1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58917" y="2808781"/>
            <a:ext cx="10515600" cy="1325563"/>
          </a:xfrm>
        </p:spPr>
        <p:txBody>
          <a:bodyPr/>
          <a:lstStyle/>
          <a:p>
            <a:r>
              <a:rPr lang="en-US" altLang="zh-CN" dirty="0"/>
              <a:t>Appendix: </a:t>
            </a:r>
            <a:br>
              <a:rPr lang="en-US" altLang="zh-CN" dirty="0"/>
            </a:br>
            <a:r>
              <a:rPr lang="en-US" altLang="zh-CN" dirty="0"/>
              <a:t>cross check with candidate A [1]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0011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R=1/3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0678" y="1079031"/>
            <a:ext cx="9457940" cy="57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21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R=1/3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1848" y="1288449"/>
            <a:ext cx="10697503" cy="556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142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R=2/5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142" y="1103835"/>
            <a:ext cx="9649011" cy="589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72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9610" y="595151"/>
            <a:ext cx="9396251" cy="5616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184524" y="2380596"/>
            <a:ext cx="1056289" cy="20867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B_BGn1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D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R=2/5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1736" y="1165618"/>
            <a:ext cx="10736823" cy="559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638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R=1/2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73665" y="1138477"/>
            <a:ext cx="9376054" cy="572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1296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R=1/2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1848" y="1124676"/>
            <a:ext cx="11012063" cy="573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8324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R=2/3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7439" y="1179100"/>
            <a:ext cx="9294167" cy="567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5645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R=2/3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1848" y="1164857"/>
            <a:ext cx="10656373" cy="554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612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R=3/4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9268" y="1206715"/>
            <a:ext cx="9807054" cy="599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289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R=3/4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1848" y="1233858"/>
            <a:ext cx="10553328" cy="549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951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R=5/6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28257" y="1261306"/>
            <a:ext cx="9021212" cy="551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8650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R=5/6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1847" y="1302097"/>
            <a:ext cx="10369835" cy="539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1164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R=8/9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0463" y="1189613"/>
            <a:ext cx="9274791" cy="566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91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4018" y="425998"/>
            <a:ext cx="9401752" cy="564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105694" y="2159872"/>
            <a:ext cx="1056289" cy="20867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B_BGn1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D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848" y="296886"/>
            <a:ext cx="10515600" cy="1325563"/>
          </a:xfrm>
        </p:spPr>
        <p:txBody>
          <a:bodyPr/>
          <a:lstStyle/>
          <a:p>
            <a:r>
              <a:rPr lang="en-US" altLang="zh-CN" dirty="0"/>
              <a:t>R=8/9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1692" y="1233858"/>
            <a:ext cx="10605756" cy="552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11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7779" y="378702"/>
            <a:ext cx="9715458" cy="5848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389482" y="2222936"/>
            <a:ext cx="1056289" cy="20867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B_BGn1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0787" y="349233"/>
            <a:ext cx="9098510" cy="592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821906" y="2427894"/>
            <a:ext cx="1056289" cy="20867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B_BGn1</a:t>
            </a:r>
          </a:p>
          <a:p>
            <a:pPr>
              <a:lnSpc>
                <a:spcPct val="120000"/>
              </a:lnSpc>
            </a:pPr>
            <a:endParaRPr lang="en-US" altLang="zh-C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8960" y="473293"/>
            <a:ext cx="10224101" cy="6085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515610" y="2380596"/>
            <a:ext cx="1056289" cy="22238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B_BGn1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6974" y="389694"/>
            <a:ext cx="9711233" cy="5905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026864" y="2222936"/>
            <a:ext cx="1056289" cy="22238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B_BGn1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3944" y="388224"/>
            <a:ext cx="10247586" cy="611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578674" y="2490958"/>
            <a:ext cx="1056289" cy="22238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B_BGn1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0356" y="484298"/>
            <a:ext cx="10110458" cy="606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342184" y="2364830"/>
            <a:ext cx="1056289" cy="22238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E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A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C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B_BGn1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1160</TotalTime>
  <Words>157</Words>
  <Application>Microsoft Office PowerPoint</Application>
  <PresentationFormat>Widescreen</PresentationFormat>
  <Paragraphs>96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宋体</vt:lpstr>
      <vt:lpstr>Arial</vt:lpstr>
      <vt:lpstr>Calibri</vt:lpstr>
      <vt:lpstr>Calibri Light</vt:lpstr>
      <vt:lpstr>Office 主题</vt:lpstr>
      <vt:lpstr>Simulation results for LDPC codes Prepared by Zeng Xin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Appendix:  cross check with candidate A [1]</vt:lpstr>
      <vt:lpstr>R=1/3</vt:lpstr>
      <vt:lpstr>R=1/3</vt:lpstr>
      <vt:lpstr>R=2/5</vt:lpstr>
      <vt:lpstr>R=2/5</vt:lpstr>
      <vt:lpstr>R=1/2</vt:lpstr>
      <vt:lpstr>R=1/2</vt:lpstr>
      <vt:lpstr>R=2/3</vt:lpstr>
      <vt:lpstr>R=2/3</vt:lpstr>
      <vt:lpstr>R=3/4</vt:lpstr>
      <vt:lpstr>R=3/4</vt:lpstr>
      <vt:lpstr>R=5/6</vt:lpstr>
      <vt:lpstr>R=5/6</vt:lpstr>
      <vt:lpstr>R=8/9</vt:lpstr>
      <vt:lpstr>R=8/9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Samsung results</dc:title>
  <dc:creator>zhengchen (A)</dc:creator>
  <cp:lastModifiedBy>Jayasinghe, Keeth (Nokia - FI/Espoo)</cp:lastModifiedBy>
  <cp:revision>9</cp:revision>
  <dcterms:created xsi:type="dcterms:W3CDTF">2017-05-16T10:09:48Z</dcterms:created>
  <dcterms:modified xsi:type="dcterms:W3CDTF">2017-05-18T04:25:36Z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(2)nt0Aabw2a8DJo2OclPkZ3XuSsF9xZhImw2eRwf0EZSRAANmJGp4hwdeatt7NUpg3YwqrIOqQ
vB+Fu2PjVU9ymbVzq2ycNMJ4ZNrDcgM4TWye4gHFOCrex0GSAaeMIJbkVlsnu7o72SV7bEW9
jv/ScXuxLj1y2ogNGnaFLRfEhGFmA6ZCoyIg4Di337uRR3Jcpm3Ryu+oJ56DVpGPqUxAKoDd
DqPr90VRf9qXDJIVRc</vt:lpwstr>
  </property>
  <property fmtid="{D5CDD505-2E9C-101B-9397-08002B2CF9AE}" pid="3" name="_2015_ms_pID_7253431">
    <vt:lpwstr>R4jCLZ4LGpTuINHkEAtbYOYrj7p0tnXc1WnWpk0n5/A3/KWvzbhVv4
q5Hm4dos6hbvnaf8BbbSqGls0+XmZLPw4zZZRDDWFINizmztlcfmcltJ93z9X3M5tf7XY0dP
0qEmoBq3oJFQFGiG6Gfzs6RrlimnBfr+33myg8sbfaX1EQ==</vt:lpwstr>
  </property>
  <property fmtid="{D5CDD505-2E9C-101B-9397-08002B2CF9AE}" pid="4" name="sflag">
    <vt:lpwstr>1494761375</vt:lpwstr>
  </property>
</Properties>
</file>