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 smtClean="0"/>
              <a:t>forward on reduced system acquisition time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 err="1" smtClean="0"/>
              <a:t>Neul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</a:t>
            </a:r>
            <a:r>
              <a:rPr lang="en-US" altLang="zh-CN" sz="1800" dirty="0" smtClean="0"/>
              <a:t>1709591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15-19,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 hangingPunct="0"/>
            <a:r>
              <a:rPr lang="en-GB" dirty="0" smtClean="0"/>
              <a:t>Agreements at RAN1#88bis</a:t>
            </a:r>
            <a:endParaRPr lang="en-US" dirty="0" smtClean="0"/>
          </a:p>
          <a:p>
            <a:pPr lvl="0" hangingPunct="0"/>
            <a:r>
              <a:rPr lang="en-US" dirty="0" smtClean="0"/>
              <a:t>For </a:t>
            </a:r>
            <a:r>
              <a:rPr lang="en-US" dirty="0"/>
              <a:t>reduced system acquisition time for NB-</a:t>
            </a:r>
            <a:r>
              <a:rPr lang="en-US" dirty="0" err="1"/>
              <a:t>IoT</a:t>
            </a:r>
            <a:r>
              <a:rPr lang="en-US" dirty="0"/>
              <a:t>, at least the following candidates can be considered</a:t>
            </a:r>
          </a:p>
          <a:p>
            <a:pPr lvl="1" hangingPunct="0"/>
            <a:r>
              <a:rPr lang="en-US" dirty="0"/>
              <a:t>Enhancement(s) to NPSS/NSSS</a:t>
            </a:r>
          </a:p>
          <a:p>
            <a:pPr lvl="1" hangingPunct="0"/>
            <a:r>
              <a:rPr lang="en-US" dirty="0"/>
              <a:t>Enhancement(s) to MIB-NB </a:t>
            </a:r>
          </a:p>
          <a:p>
            <a:pPr lvl="1" hangingPunct="0"/>
            <a:r>
              <a:rPr lang="en-US" dirty="0"/>
              <a:t>SIB1-NB accumulation across multiple SIB1-NB TTIs (with or without specification impact)</a:t>
            </a:r>
          </a:p>
          <a:p>
            <a:pPr lvl="1" hangingPunct="0"/>
            <a:r>
              <a:rPr lang="en-US" dirty="0"/>
              <a:t>New mechanism allowing to skip SIB1-NB and/or SI messages and/or MIB-NB reading</a:t>
            </a:r>
          </a:p>
          <a:p>
            <a:pPr lvl="1" hangingPunct="0"/>
            <a:r>
              <a:rPr lang="en-US" dirty="0"/>
              <a:t>Additional SIB1-NB is transmitted on other </a:t>
            </a:r>
            <a:r>
              <a:rPr lang="en-US" dirty="0" err="1"/>
              <a:t>subframes</a:t>
            </a:r>
            <a:r>
              <a:rPr lang="en-US" dirty="0"/>
              <a:t> in addition to the existing SIB1-NB transmission</a:t>
            </a:r>
          </a:p>
          <a:p>
            <a:pPr lvl="1" hangingPunct="0"/>
            <a:r>
              <a:rPr lang="en-US" dirty="0"/>
              <a:t>Use of physical signal/channel in agenda item 7.2.7.1.1 (if introduced)</a:t>
            </a:r>
          </a:p>
          <a:p>
            <a:pPr lvl="1" hangingPunct="0"/>
            <a:r>
              <a:rPr lang="en-US" dirty="0"/>
              <a:t>FFS on other </a:t>
            </a:r>
            <a:r>
              <a:rPr lang="en-US" dirty="0" err="1"/>
              <a:t>SIBx</a:t>
            </a:r>
            <a:r>
              <a:rPr lang="en-US" dirty="0"/>
              <a:t>-NB</a:t>
            </a:r>
          </a:p>
          <a:p>
            <a:pPr lvl="1" hangingPunct="0"/>
            <a:r>
              <a:rPr lang="en-GB" dirty="0"/>
              <a:t>Details of all solutions are FFS</a:t>
            </a:r>
            <a:endParaRPr lang="en-US" dirty="0"/>
          </a:p>
          <a:p>
            <a:pPr lvl="1" hangingPunct="0"/>
            <a:r>
              <a:rPr lang="en-GB" dirty="0"/>
              <a:t>Solutions need to be backwards compatible and take care of impacts to Rel-13/Rel-14 networks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75128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864"/>
            <a:ext cx="10515600" cy="5141344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Enhancements to NPSS/NSSS are considered as follows:</a:t>
            </a:r>
          </a:p>
          <a:p>
            <a:pPr lvl="1"/>
            <a:r>
              <a:rPr lang="en-GB" dirty="0"/>
              <a:t>NPSS/NSSS acquisition enhancement </a:t>
            </a:r>
            <a:r>
              <a:rPr lang="en-GB" dirty="0" smtClean="0"/>
              <a:t>without </a:t>
            </a:r>
            <a:r>
              <a:rPr lang="en-GB" dirty="0"/>
              <a:t>additional transmission in new </a:t>
            </a:r>
            <a:r>
              <a:rPr lang="en-GB" dirty="0" err="1"/>
              <a:t>subframe</a:t>
            </a:r>
            <a:r>
              <a:rPr lang="en-GB" dirty="0"/>
              <a:t>(s) on anchor </a:t>
            </a:r>
            <a:r>
              <a:rPr lang="en-GB" dirty="0" smtClean="0"/>
              <a:t>carrier for in-band, guard-band and standalone</a:t>
            </a:r>
          </a:p>
          <a:p>
            <a:r>
              <a:rPr lang="en-GB" dirty="0" smtClean="0"/>
              <a:t>Enhancements to SIB1-NB acquisition at times when acquisition is required are considered as follows:</a:t>
            </a:r>
          </a:p>
          <a:p>
            <a:pPr lvl="1"/>
            <a:r>
              <a:rPr lang="en-GB" dirty="0"/>
              <a:t>Additional repetitions of SIB1-NB on an anchor carrier </a:t>
            </a:r>
            <a:r>
              <a:rPr lang="en-GB" dirty="0" smtClean="0"/>
              <a:t>in </a:t>
            </a:r>
            <a:r>
              <a:rPr lang="en-GB" dirty="0" err="1"/>
              <a:t>subframe</a:t>
            </a:r>
            <a:r>
              <a:rPr lang="en-GB" dirty="0"/>
              <a:t> #4 and/or </a:t>
            </a:r>
            <a:r>
              <a:rPr lang="en-GB" dirty="0" err="1"/>
              <a:t>subframe</a:t>
            </a:r>
            <a:r>
              <a:rPr lang="en-GB" dirty="0"/>
              <a:t> #</a:t>
            </a:r>
            <a:r>
              <a:rPr lang="en-GB" dirty="0" smtClean="0"/>
              <a:t>9, for in-band</a:t>
            </a:r>
            <a:endParaRPr lang="en-US" dirty="0"/>
          </a:p>
          <a:p>
            <a:pPr lvl="1"/>
            <a:r>
              <a:rPr lang="en-GB" dirty="0"/>
              <a:t>Additional repetitions of </a:t>
            </a:r>
            <a:r>
              <a:rPr lang="en-GB" dirty="0" smtClean="0"/>
              <a:t>SIB1-NB on anchor carrier, for standalone and guard-band</a:t>
            </a:r>
          </a:p>
          <a:p>
            <a:r>
              <a:rPr lang="en-GB" dirty="0" smtClean="0"/>
              <a:t>Enhancement to reduce occasions when SIB1-NB is required to be acquired, e.g. </a:t>
            </a:r>
            <a:r>
              <a:rPr lang="en-GB" dirty="0" err="1" smtClean="0"/>
              <a:t>signaling</a:t>
            </a:r>
            <a:r>
              <a:rPr lang="en-GB" dirty="0" smtClean="0"/>
              <a:t> to avoid acquisition</a:t>
            </a:r>
          </a:p>
          <a:p>
            <a:r>
              <a:rPr lang="en-GB" dirty="0" smtClean="0"/>
              <a:t>Enhancements to MIB-NB acquisition are considered as follows:</a:t>
            </a:r>
          </a:p>
          <a:p>
            <a:pPr lvl="1"/>
            <a:r>
              <a:rPr lang="en-GB" dirty="0" smtClean="0"/>
              <a:t>Using </a:t>
            </a:r>
            <a:r>
              <a:rPr lang="en-GB" dirty="0"/>
              <a:t>unused 3-OFDM symbols in existing subframe#0 on anchor carrier for stand-alone and guard band </a:t>
            </a:r>
            <a:r>
              <a:rPr lang="en-GB" dirty="0" smtClean="0"/>
              <a:t>modes</a:t>
            </a:r>
          </a:p>
        </p:txBody>
      </p:sp>
    </p:spTree>
    <p:extLst>
      <p:ext uri="{BB962C8B-B14F-4D97-AF65-F5344CB8AC3E}">
        <p14:creationId xmlns:p14="http://schemas.microsoft.com/office/powerpoint/2010/main" xmlns="" val="767789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253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reduced system acquisition time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126</cp:revision>
  <dcterms:created xsi:type="dcterms:W3CDTF">2016-03-23T22:01:47Z</dcterms:created>
  <dcterms:modified xsi:type="dcterms:W3CDTF">2017-05-17T07:33:14Z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(3)Y28tfID0N32zHbaLeQS4e6wE3uE8qzIeSD/iacp5O7sKF5XL05hReEtqvbMIWZQSQVMGkZBS
4VI8jWzO/dYy3Cj3kosQWgq17Ipnm7y4lExu4w7nw9Pp4U80lTeVSni0rTBgbh+4zRjMlGIi
UKkVOx9rzjfFoTko9K1s1NyW3CJNaXKFoM9lAOrRQ9ZyYmMhXjMmqx0dSH5sWCefl6ThR9aZ
7uy1+rvN61B/VJo179</vt:lpwstr>
  </property>
  <property fmtid="{D5CDD505-2E9C-101B-9397-08002B2CF9AE}" pid="3" name="_2015_ms_pID_7253431">
    <vt:lpwstr>HalWLxWfoviC50ggpzMKZ2S5NOpr4WfNOfPGUvpRFLG6zy+XfPwBge
PJA3nAMmwguih69sNlm0Aa7BAW4R5UmG7U7TJOXAChoSzVcJg4p1epHKap9y0o6srDLd0ky/
+7//Fkx20Ahap9Ww49O8YpTLpCG5jnmxnZfwkFOlMFbomyPSLhIiRdyKVOyFTc9JLhlwuXB7
Ak0vaR4VW2DiPkYl0cLtvd5evf0xX8gYAQaB</vt:lpwstr>
  </property>
  <property fmtid="{D5CDD505-2E9C-101B-9397-08002B2CF9AE}" pid="4" name="_2015_ms_pID_7253432">
    <vt:lpwstr>fk2VBWiT7zMuR957u/4Ku/59vrGsoEQiz+xW
DPLJ4Pyb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1494978649</vt:lpwstr>
  </property>
</Properties>
</file>