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5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C6199EB-B009-4AED-A099-E64C4D018751}" type="datetimeFigureOut">
              <a:rPr lang="zh-CN" altLang="en-US" smtClean="0"/>
              <a:pPr/>
              <a:t>2017-05-17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6199EB-B009-4AED-A099-E64C4D018751}" type="datetimeFigureOut">
              <a:rPr lang="zh-CN" altLang="en-US" smtClean="0"/>
              <a:pPr/>
              <a:t>2017-05-17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3AD9FA-6930-4278-98E6-524B7C811B2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Way forward on the support of Supplementary </a:t>
            </a:r>
            <a:r>
              <a:rPr lang="en-US" altLang="zh-CN" smtClean="0"/>
              <a:t>Uplink in NR</a:t>
            </a:r>
            <a:endParaRPr lang="zh-CN" altLang="en-US" dirty="0"/>
          </a:p>
        </p:txBody>
      </p:sp>
      <p:sp>
        <p:nvSpPr>
          <p:cNvPr id="3" name="副标题 2"/>
          <p:cNvSpPr>
            <a:spLocks noGrp="1"/>
          </p:cNvSpPr>
          <p:nvPr>
            <p:ph type="subTitle" idx="1"/>
          </p:nvPr>
        </p:nvSpPr>
        <p:spPr/>
        <p:txBody>
          <a:bodyPr/>
          <a:lstStyle/>
          <a:p>
            <a:r>
              <a:rPr lang="en-US" altLang="zh-CN" dirty="0" smtClean="0"/>
              <a:t>CMCC</a:t>
            </a:r>
            <a:endParaRPr lang="zh-CN" altLang="en-US" dirty="0"/>
          </a:p>
        </p:txBody>
      </p:sp>
      <p:sp>
        <p:nvSpPr>
          <p:cNvPr id="12289" name="Rectangle 1"/>
          <p:cNvSpPr>
            <a:spLocks noChangeArrowheads="1"/>
          </p:cNvSpPr>
          <p:nvPr/>
        </p:nvSpPr>
        <p:spPr bwMode="auto">
          <a:xfrm>
            <a:off x="0" y="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620838" algn="l"/>
              </a:tabLst>
            </a:pP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a:t>
            </a:r>
            <a:r>
              <a:rPr kumimoji="0" lang="en-GB"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Meeting #89       		            </a:t>
            </a: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R1-1709587</a:t>
            </a:r>
            <a:endParaRPr kumimoji="0" lang="en-GB"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1620838" algn="l"/>
              </a:tabLst>
            </a:pP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Hangzhou, P.R. China 15th </a:t>
            </a:r>
            <a:r>
              <a:rPr kumimoji="0" lang="en-GB" altLang="ja-JP" sz="24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19th May 2017</a:t>
            </a:r>
            <a:endParaRPr kumimoji="0" lang="en-GB" altLang="ja-JP" sz="3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a:t>
            </a:r>
            <a:endParaRPr lang="zh-CN" altLang="en-US" dirty="0"/>
          </a:p>
        </p:txBody>
      </p:sp>
      <p:sp>
        <p:nvSpPr>
          <p:cNvPr id="3" name="内容占位符 2"/>
          <p:cNvSpPr>
            <a:spLocks noGrp="1"/>
          </p:cNvSpPr>
          <p:nvPr>
            <p:ph idx="1"/>
          </p:nvPr>
        </p:nvSpPr>
        <p:spPr>
          <a:xfrm>
            <a:off x="457200" y="1428736"/>
            <a:ext cx="8401080" cy="4525963"/>
          </a:xfrm>
        </p:spPr>
        <p:txBody>
          <a:bodyPr>
            <a:normAutofit lnSpcReduction="10000"/>
          </a:bodyPr>
          <a:lstStyle/>
          <a:p>
            <a:r>
              <a:rPr lang="en-GB" sz="2800" dirty="0" smtClean="0"/>
              <a:t>Specify </a:t>
            </a:r>
            <a:r>
              <a:rPr lang="en-GB" sz="2800" dirty="0"/>
              <a:t>mechanisms </a:t>
            </a:r>
            <a:r>
              <a:rPr lang="en-GB" sz="2800" dirty="0" smtClean="0"/>
              <a:t>for supporting supplementary Uplink frequency </a:t>
            </a:r>
          </a:p>
          <a:p>
            <a:pPr lvl="1"/>
            <a:r>
              <a:rPr lang="en-GB" sz="2400" dirty="0" smtClean="0"/>
              <a:t>specify SUL as complimentary access link (including from random access point of view) for NR (at least for TDD carrier) on unpaired spectrum (possibly also for FDD), where system information can indicate PRACH resources in a SUL frequency that the UE may select either in the NR TDD uplink frequency. </a:t>
            </a:r>
          </a:p>
          <a:p>
            <a:pPr lvl="1"/>
            <a:r>
              <a:rPr lang="en-GB" sz="2400" dirty="0" smtClean="0"/>
              <a:t>The SUL frequency can be a shared frequency with LTE UL.</a:t>
            </a:r>
          </a:p>
          <a:p>
            <a:r>
              <a:rPr lang="en-GB" dirty="0" smtClean="0"/>
              <a:t>Sent LS accommodating above agreement to RAN2 and RAN4</a:t>
            </a:r>
            <a:endParaRPr lang="zh-CN" altLang="en-US" sz="24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104</Words>
  <Application>Microsoft Office PowerPoint</Application>
  <PresentationFormat>全屏显示(4:3)</PresentationFormat>
  <Paragraphs>9</Paragraphs>
  <Slides>2</Slides>
  <Notes>0</Notes>
  <HiddenSlides>0</HiddenSlides>
  <MMClips>0</MMClips>
  <ScaleCrop>false</ScaleCrop>
  <HeadingPairs>
    <vt:vector size="4" baseType="variant">
      <vt:variant>
        <vt:lpstr>主题</vt:lpstr>
      </vt:variant>
      <vt:variant>
        <vt:i4>1</vt:i4>
      </vt:variant>
      <vt:variant>
        <vt:lpstr>幻灯片标题</vt:lpstr>
      </vt:variant>
      <vt:variant>
        <vt:i4>2</vt:i4>
      </vt:variant>
    </vt:vector>
  </HeadingPairs>
  <TitlesOfParts>
    <vt:vector size="3" baseType="lpstr">
      <vt:lpstr>Office 主题</vt:lpstr>
      <vt:lpstr>Way forward on the support of Supplementary Uplink in NR</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the support of SUL</dc:title>
  <dc:creator>ONECM</dc:creator>
  <cp:lastModifiedBy>ONECM</cp:lastModifiedBy>
  <cp:revision>29</cp:revision>
  <dcterms:created xsi:type="dcterms:W3CDTF">2017-05-16T07:57:53Z</dcterms:created>
  <dcterms:modified xsi:type="dcterms:W3CDTF">2017-05-17T02:21:16Z</dcterms:modified>
</cp:coreProperties>
</file>