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82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>
      <p:cViewPr varScale="1">
        <p:scale>
          <a:sx n="116" d="100"/>
          <a:sy n="116" d="100"/>
        </p:scale>
        <p:origin x="14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5/17/2017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PDSCH </a:t>
            </a:r>
            <a:r>
              <a:rPr lang="en-US" altLang="en-US" dirty="0"/>
              <a:t>rate matching 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AT&amp;T, 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NTT DOCOMO, Panasonic, Ericsson</a:t>
            </a: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#</a:t>
            </a:r>
            <a:r>
              <a:rPr kumimoji="1" lang="en-US" altLang="ja-JP" sz="2000" dirty="0" smtClean="0"/>
              <a:t>89         </a:t>
            </a:r>
            <a:r>
              <a:rPr kumimoji="1" lang="en-US" altLang="ja-JP" sz="20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Hangzhou, </a:t>
            </a:r>
            <a:r>
              <a:rPr lang="en-GB" altLang="ko-KR" sz="2000" dirty="0" smtClean="0"/>
              <a:t>China 15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19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 May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7.1.2.3.1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R1-170</a:t>
            </a:r>
            <a:r>
              <a:rPr lang="en-US" altLang="ko-KR" sz="2400" dirty="0" smtClean="0">
                <a:ea typeface="굴림" charset="-127"/>
              </a:rPr>
              <a:t>9535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NR </a:t>
            </a:r>
            <a:r>
              <a:rPr lang="en-US" altLang="ko-KR" dirty="0"/>
              <a:t>supports </a:t>
            </a:r>
            <a:r>
              <a:rPr lang="en-US" altLang="ko-KR" dirty="0" smtClean="0"/>
              <a:t>configuration/indication of RE(s) for PDSCH</a:t>
            </a:r>
            <a:r>
              <a:rPr lang="ko-KR" altLang="en-US" smtClean="0"/>
              <a:t> </a:t>
            </a:r>
            <a:r>
              <a:rPr lang="en-US" altLang="ko-KR" dirty="0" smtClean="0"/>
              <a:t>RE mapping.</a:t>
            </a:r>
          </a:p>
          <a:p>
            <a:pPr lvl="1"/>
            <a:r>
              <a:rPr lang="en-US" altLang="ko-KR" sz="2800" dirty="0" smtClean="0"/>
              <a:t>RE(s) for PDSCH </a:t>
            </a:r>
            <a:r>
              <a:rPr lang="en-US" altLang="ko-KR" dirty="0"/>
              <a:t>RE mapping </a:t>
            </a:r>
            <a:r>
              <a:rPr lang="en-US" altLang="ko-KR" sz="2800" dirty="0" smtClean="0"/>
              <a:t>is configured separately </a:t>
            </a:r>
            <a:r>
              <a:rPr lang="en-US" altLang="ko-KR" sz="2800" dirty="0"/>
              <a:t>from </a:t>
            </a:r>
            <a:r>
              <a:rPr lang="en-US" altLang="ko-KR" sz="2800" dirty="0" smtClean="0"/>
              <a:t>setting(s) in </a:t>
            </a:r>
            <a:r>
              <a:rPr lang="en-US" altLang="ko-KR" sz="2800" dirty="0"/>
              <a:t>CSI </a:t>
            </a:r>
            <a:r>
              <a:rPr lang="en-US" altLang="ko-KR" sz="2800" dirty="0" smtClean="0"/>
              <a:t>framework.</a:t>
            </a:r>
          </a:p>
          <a:p>
            <a:pPr lvl="2"/>
            <a:r>
              <a:rPr lang="en-US" altLang="ko-KR" dirty="0" smtClean="0"/>
              <a:t>Note: This doesn’t preclude to conduct PDSCH RE </a:t>
            </a:r>
            <a:r>
              <a:rPr lang="en-US" altLang="ko-KR" dirty="0"/>
              <a:t>mapping using </a:t>
            </a:r>
            <a:r>
              <a:rPr lang="en-US" altLang="ko-KR" dirty="0" smtClean="0"/>
              <a:t>information from CSI framework, e.g., CSI-RS(s) configured for channel measurement.</a:t>
            </a:r>
            <a:endParaRPr lang="en-US" altLang="ko-KR" sz="2400" dirty="0" smtClean="0"/>
          </a:p>
          <a:p>
            <a:r>
              <a:rPr lang="en-US" altLang="ko-KR" dirty="0" smtClean="0"/>
              <a:t>Support aperiodic/semi-persistent/periodic configuration/indication of RE(s) for PDSCH </a:t>
            </a:r>
            <a:r>
              <a:rPr lang="en-US" altLang="ko-KR" dirty="0"/>
              <a:t>RE mapping.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63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12701</TotalTime>
  <Words>95</Words>
  <Application>Microsoft Office PowerPoint</Application>
  <PresentationFormat>화면 슬라이드 쇼(4:3)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ＭＳ Ｐゴシック</vt:lpstr>
      <vt:lpstr>굴림</vt:lpstr>
      <vt:lpstr>맑은 고딕</vt:lpstr>
      <vt:lpstr>Arial</vt:lpstr>
      <vt:lpstr>Calibri</vt:lpstr>
      <vt:lpstr>Office Theme</vt:lpstr>
      <vt:lpstr>WF on PDSCH rate matching 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염건일/주임연구원〉차세대표준(연)ACS팀(kunil.yum@lge.com)</cp:lastModifiedBy>
  <cp:revision>588</cp:revision>
  <dcterms:created xsi:type="dcterms:W3CDTF">2014-02-12T17:53:51Z</dcterms:created>
  <dcterms:modified xsi:type="dcterms:W3CDTF">2017-05-17T02:59:06Z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