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95" r:id="rId3"/>
    <p:sldId id="294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90" autoAdjust="0"/>
    <p:restoredTop sz="96779" autoAdjust="0"/>
  </p:normalViewPr>
  <p:slideViewPr>
    <p:cSldViewPr>
      <p:cViewPr>
        <p:scale>
          <a:sx n="75" d="100"/>
          <a:sy n="75" d="100"/>
        </p:scale>
        <p:origin x="-1350" y="-1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5/16/2017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Transmit Diversity solutions for R15 </a:t>
            </a:r>
            <a:r>
              <a:rPr lang="en-US" altLang="en-US" dirty="0" err="1" smtClean="0"/>
              <a:t>sidelink</a:t>
            </a:r>
            <a:endParaRPr lang="en-US" altLang="en-US" dirty="0" smtClean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Huawei, HiSilicon, CATT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3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3GPP TSG RAN WG1 Meeting #89					</a:t>
            </a:r>
            <a:r>
              <a:rPr lang="en-US" altLang="zh-CN" sz="1800" b="1" dirty="0" smtClean="0"/>
              <a:t>R1-1709518</a:t>
            </a:r>
            <a:endParaRPr lang="en-US" altLang="ko-KR" sz="1800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Hangzhou, China, 15-19 May, 2017</a:t>
            </a:r>
          </a:p>
          <a:p>
            <a:pPr>
              <a:spcBef>
                <a:spcPct val="0"/>
              </a:spcBef>
              <a:buNone/>
            </a:pPr>
            <a:r>
              <a:rPr lang="en-US" altLang="ko-KR" sz="1800" b="1" dirty="0" smtClean="0"/>
              <a:t>Agenda item – 6.2.3.2.2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ru-RU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r>
              <a:rPr lang="en-US" altLang="zh-CN" sz="2400" dirty="0" smtClean="0"/>
              <a:t>It is shown that small delay CDD, SFBC, and STBC bring performance gains.</a:t>
            </a:r>
          </a:p>
          <a:p>
            <a:pPr lvl="1"/>
            <a:r>
              <a:rPr lang="en-US" altLang="zh-CN" sz="2000" dirty="0" smtClean="0"/>
              <a:t>For PSCCH, small delay CDD is transparent to legacy R14 UE and provides noticeable gains, especially at low to medium speeds.</a:t>
            </a:r>
          </a:p>
          <a:p>
            <a:pPr lvl="1"/>
            <a:r>
              <a:rPr lang="en-US" altLang="zh-CN" sz="2000" dirty="0" smtClean="0"/>
              <a:t>For PSSCH, SFBC provides the best performance gain with 0.7dB CM increase.</a:t>
            </a:r>
          </a:p>
        </p:txBody>
      </p:sp>
    </p:spTree>
    <p:extLst>
      <p:ext uri="{BB962C8B-B14F-4D97-AF65-F5344CB8AC3E}">
        <p14:creationId xmlns="" xmlns:p14="http://schemas.microsoft.com/office/powerpoint/2010/main" val="340020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ru-RU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r>
              <a:rPr lang="en-US" altLang="zh-CN" sz="2400" dirty="0" smtClean="0"/>
              <a:t>RAN1 to standardize</a:t>
            </a:r>
          </a:p>
          <a:p>
            <a:pPr lvl="1"/>
            <a:r>
              <a:rPr lang="en-US" altLang="zh-CN" sz="2000" dirty="0" smtClean="0"/>
              <a:t>For PSCCH:</a:t>
            </a:r>
          </a:p>
          <a:p>
            <a:pPr lvl="2"/>
            <a:r>
              <a:rPr lang="en-US" altLang="zh-CN" sz="1800" dirty="0" smtClean="0"/>
              <a:t>Small delay CDD</a:t>
            </a:r>
          </a:p>
          <a:p>
            <a:pPr lvl="1"/>
            <a:r>
              <a:rPr lang="en-US" altLang="zh-CN" sz="2000" dirty="0" smtClean="0"/>
              <a:t>For PSSCH:</a:t>
            </a:r>
          </a:p>
          <a:p>
            <a:pPr lvl="2"/>
            <a:r>
              <a:rPr lang="en-US" altLang="zh-CN" sz="1800" dirty="0" smtClean="0"/>
              <a:t>SFBC or STBC</a:t>
            </a:r>
          </a:p>
          <a:p>
            <a:pPr lvl="2"/>
            <a:r>
              <a:rPr lang="en-US" altLang="zh-CN" sz="1800" dirty="0" smtClean="0"/>
              <a:t>Down select at next RAN1#90</a:t>
            </a:r>
          </a:p>
          <a:p>
            <a:pPr lvl="2"/>
            <a:endParaRPr lang="en-US" altLang="zh-CN" sz="1800" dirty="0" smtClean="0"/>
          </a:p>
          <a:p>
            <a:r>
              <a:rPr lang="en-US" altLang="zh-CN" sz="2600" dirty="0" smtClean="0"/>
              <a:t>Send an LS to RAN/RAN2/RAN4 to inform them of the decision.</a:t>
            </a:r>
          </a:p>
          <a:p>
            <a:pPr lvl="2"/>
            <a:endParaRPr lang="en-US" altLang="zh-CN" sz="1800" dirty="0" smtClean="0"/>
          </a:p>
        </p:txBody>
      </p:sp>
    </p:spTree>
    <p:extLst>
      <p:ext uri="{BB962C8B-B14F-4D97-AF65-F5344CB8AC3E}">
        <p14:creationId xmlns="" xmlns:p14="http://schemas.microsoft.com/office/powerpoint/2010/main" val="340020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109</Words>
  <Application>Microsoft Office PowerPoint</Application>
  <PresentationFormat>全屏显示(4:3)</PresentationFormat>
  <Paragraphs>19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Transmit Diversity solutions for R15 sidelink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2017-05-16T10:05:20Z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1e659312-ef3e-4cad-b687-93b6cd6b046f</vt:lpwstr>
  </property>
  <property fmtid="{D5CDD505-2E9C-101B-9397-08002B2CF9AE}" pid="3" name="CTP_TimeStamp">
    <vt:lpwstr>2016-11-16 08:46:37Z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(2)s5Eb7LWy0HyA3o8L65L+nThcz2w/ugcJGFe9h058WebmQiG3TquRvpQ4IeIPzgfleBCl+fgy
lP2BhG0kZvg+4lj7wGq8wx+SqSWBT0Wze28wbLZPnx6YgIYiZLZ+FErZlB1XymcW3XP90lR8
o4mVu4UV5vj0z7e60AbDL0cAOJi2xp3TcOyTTwS/ky+6l0TThmn9j/HDeIimqiHrYamWCi6w
UScgpHVFEvGBnRdhjn</vt:lpwstr>
  </property>
  <property fmtid="{D5CDD505-2E9C-101B-9397-08002B2CF9AE}" pid="9" name="_2015_ms_pID_7253431">
    <vt:lpwstr>nKhqoHB2QL9MAa2d+XuEiTQU8XU0zkuQCh7NZ4z/UIg0aL7h2ugwVf
DD9hylkOuJuxUwO3E7mM1nwsr3xzfs/0Sr5VFtMSq1nDu9V/KfgsgI42qw1W36DwMmzgdkOD
wP38kbjUbQNBnvJK9HUrgsCnlD7P+bYNtTttII8jsxvAuogZY3rHw20REQHqK2kgOAFsWyNE
Xvrhm3ucdC5Ntr1m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1494929111</vt:lpwstr>
  </property>
</Properties>
</file>