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/>
              <a:t>WF on power saving signal in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R1-1709466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6.2.6.2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Background</a:t>
            </a:r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90770" y="1294786"/>
            <a:ext cx="11314043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SimSun" panose="02010600030101010101" pitchFamily="2" charset="-122"/>
                <a:cs typeface="Arial" panose="020B0604020202020204" pitchFamily="34" charset="0"/>
              </a:rPr>
              <a:t>Physical signal/channel that can improve the DL power efficiency to be specified was discussed in RAN1 #88bis and the </a:t>
            </a:r>
            <a:r>
              <a:rPr kumimoji="0" lang="en-US" altLang="ja-JP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techniques include: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>
              <a:latin typeface="Calibri (Body)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b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Agreements:</a:t>
            </a:r>
            <a:endParaRPr kumimoji="0" lang="en-US" altLang="ja-JP" sz="24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ja-JP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Techniques to be evaluated:</a:t>
            </a:r>
            <a:endParaRPr kumimoji="0" lang="en-US" altLang="ja-JP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Wake-up signal/channel (either relying or not relying on DL synchronization)</a:t>
            </a: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Go-to-sleep signal/channel (either relying or not relying on DL synchronization)</a:t>
            </a: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Compact DCI</a:t>
            </a: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Reduced-bandwidth MPDCCH</a:t>
            </a: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ja-JP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MS Mincho" panose="02020609040205080304" pitchFamily="49" charset="-128"/>
                <a:cs typeface="Arial" panose="020B0604020202020204" pitchFamily="34" charset="0"/>
              </a:rPr>
              <a:t>Dynamic USS periodicity</a:t>
            </a: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1"/>
            <a:r>
              <a:rPr lang="en-US" dirty="0"/>
              <a:t>Wake-up signal or DTX</a:t>
            </a:r>
          </a:p>
          <a:p>
            <a:pPr lvl="1"/>
            <a:r>
              <a:rPr lang="en-US" dirty="0"/>
              <a:t>Go-to-sleep signal or DTX</a:t>
            </a:r>
          </a:p>
          <a:p>
            <a:pPr lvl="1"/>
            <a:r>
              <a:rPr lang="en-US" dirty="0"/>
              <a:t>Wake-up signal with no DTX</a:t>
            </a:r>
          </a:p>
          <a:p>
            <a:pPr lvl="1"/>
            <a:r>
              <a:rPr lang="en-US" dirty="0"/>
              <a:t>Downlink control information</a:t>
            </a:r>
          </a:p>
          <a:p>
            <a:pPr lvl="1"/>
            <a:r>
              <a:rPr lang="en-US" dirty="0"/>
              <a:t>FFS whether synchronization to the camped-on cell is assumed for detecting/decoding WUS/GTS, depending on the (e)DRX cycle length</a:t>
            </a:r>
          </a:p>
          <a:p>
            <a:pPr lvl="1"/>
            <a:r>
              <a:rPr lang="en-US" dirty="0"/>
              <a:t>Design details are FFS</a:t>
            </a:r>
          </a:p>
          <a:p>
            <a:pPr lvl="0"/>
            <a:r>
              <a:rPr lang="en-US" dirty="0"/>
              <a:t>Connected mode DRX is FFS</a:t>
            </a:r>
          </a:p>
          <a:p>
            <a:pPr marL="342900" lvl="0" indent="-342900">
              <a:tabLst>
                <a:tab pos="457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166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Arial Unicode MS</vt:lpstr>
      <vt:lpstr>Calibri (Body)</vt:lpstr>
      <vt:lpstr>MS Mincho</vt:lpstr>
      <vt:lpstr>MS PGothic</vt:lpstr>
      <vt:lpstr>SimSun</vt:lpstr>
      <vt:lpstr>SimSun</vt:lpstr>
      <vt:lpstr>Arial</vt:lpstr>
      <vt:lpstr>Calibri</vt:lpstr>
      <vt:lpstr>Calibri Light</vt:lpstr>
      <vt:lpstr>Symbol</vt:lpstr>
      <vt:lpstr>Times New Roman</vt:lpstr>
      <vt:lpstr>Office Theme</vt:lpstr>
      <vt:lpstr>WF on power saving signal in MTC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95</cp:revision>
  <dcterms:created xsi:type="dcterms:W3CDTF">2016-03-23T22:01:47Z</dcterms:created>
  <dcterms:modified xsi:type="dcterms:W3CDTF">2017-05-16T07:31:31Z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1494811652</vt:lpwstr>
  </property>
</Properties>
</file>