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Sidelink </a:t>
            </a:r>
            <a:r>
              <a:rPr lang="en-US" sz="4000"/>
              <a:t>Power </a:t>
            </a:r>
            <a:r>
              <a:rPr lang="en-US" sz="4000" smtClean="0"/>
              <a:t>Control Loops</a:t>
            </a:r>
            <a:endParaRPr 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R1-1709409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UE and Relay UE may have different pathloss to eNB thus different maximum sidelink transmit power</a:t>
            </a:r>
          </a:p>
          <a:p>
            <a:r>
              <a:rPr lang="en-US" dirty="0" smtClean="0"/>
              <a:t>Additionally, Remote UE and Relay UE may experience different interference from cellular UL and from SL</a:t>
            </a:r>
          </a:p>
          <a:p>
            <a:r>
              <a:rPr lang="en-US" dirty="0" smtClean="0"/>
              <a:t>It is beneficial to consider different power control loops (i.e. setting of TX power based on different input parameters) for Remote and Relay 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Independent sidelink power control loops are introduced at Relay and Remote UEs to maintain sidelink channel quality in each sidelink transmission direction</a:t>
            </a:r>
          </a:p>
          <a:p>
            <a:pPr lvl="0"/>
            <a:r>
              <a:rPr lang="en-US" dirty="0"/>
              <a:t>Relay and Remote UEs exchange information to adjust transmit power of each other</a:t>
            </a:r>
          </a:p>
          <a:p>
            <a:pPr lvl="1"/>
            <a:r>
              <a:rPr lang="en-US" dirty="0"/>
              <a:t>FFS signaling details, measurements and information exchanged </a:t>
            </a:r>
            <a:r>
              <a:rPr lang="en-US"/>
              <a:t>over </a:t>
            </a:r>
            <a:r>
              <a:rPr lang="en-US" smtClean="0"/>
              <a:t>sidelink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Sidelink Power Control Loops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16:07:33Z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