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eNB-controlled Resource Allocation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R1-1709407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FeD2D, it was found beneficial to consider enhancement to </a:t>
            </a:r>
            <a:r>
              <a:rPr lang="en-US" dirty="0" err="1" smtClean="0"/>
              <a:t>eNB</a:t>
            </a:r>
            <a:r>
              <a:rPr lang="en-US" dirty="0" smtClean="0"/>
              <a:t>-controlled resource allocation for the cases when Remote UE has limited capabilities or is not connected to eNB directly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eNB controlled resource allocation mode is supported</a:t>
            </a:r>
          </a:p>
          <a:p>
            <a:pPr lvl="0"/>
            <a:r>
              <a:rPr lang="en-US" dirty="0"/>
              <a:t>In eNB controlled resource allocation mode,</a:t>
            </a:r>
          </a:p>
          <a:p>
            <a:pPr lvl="1"/>
            <a:r>
              <a:rPr lang="en-US" dirty="0"/>
              <a:t>eNB can control sidelink transmission and reception resources for both Relay and Remote </a:t>
            </a:r>
            <a:r>
              <a:rPr lang="en-US" dirty="0" smtClean="0"/>
              <a:t>UEs</a:t>
            </a:r>
            <a:endParaRPr lang="en-US" dirty="0"/>
          </a:p>
          <a:p>
            <a:pPr lvl="1"/>
            <a:r>
              <a:rPr lang="en-US" dirty="0"/>
              <a:t>Relay UE can forward eNB control signaling for Remote UE transmission / reception resources, when Remote UE is in-coverage or out-of-coverage and linked to Relay </a:t>
            </a:r>
            <a:r>
              <a:rPr lang="en-US" dirty="0" smtClean="0"/>
              <a:t>UE</a:t>
            </a:r>
            <a:endParaRPr lang="en-US" dirty="0"/>
          </a:p>
          <a:p>
            <a:pPr lvl="1"/>
            <a:r>
              <a:rPr lang="en-US" dirty="0"/>
              <a:t>FFS </a:t>
            </a:r>
            <a:r>
              <a:rPr lang="en-US" dirty="0" err="1"/>
              <a:t>eNB</a:t>
            </a:r>
            <a:r>
              <a:rPr lang="en-US" dirty="0"/>
              <a:t> control signaling indicating Remote UE sidelink transmission /reception resource </a:t>
            </a:r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eNB-controlled Resource Allocation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50c4ffbb-168d-4599-8238-19c830726279</vt:lpwstr>
  </property>
  <property fmtid="{D5CDD505-2E9C-101B-9397-08002B2CF9AE}" pid="3" name="CTP_TimeStamp">
    <vt:lpwstr>2017-05-15 03:39:24Z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