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Sidelink Synchronization for Bandwidth Limited UEs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</a:t>
            </a:r>
            <a:r>
              <a:rPr lang="en-US" altLang="zh-CN" dirty="0" smtClean="0"/>
              <a:t>Huawei</a:t>
            </a:r>
            <a:r>
              <a:rPr lang="en-US" altLang="zh-CN" dirty="0"/>
              <a:t>, </a:t>
            </a:r>
            <a:r>
              <a:rPr lang="en-US" altLang="zh-CN" dirty="0" smtClean="0"/>
              <a:t>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R1-1709399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Rel.12/13/14 synchronization signals are designed for 6 PRB bandwidth</a:t>
            </a:r>
          </a:p>
          <a:p>
            <a:r>
              <a:rPr lang="en-US" dirty="0" smtClean="0"/>
              <a:t>The 1 PRB bandwidth limited UEs cannot process the 6 PRB PSSS/SSSS and PSBCH</a:t>
            </a:r>
          </a:p>
          <a:p>
            <a:r>
              <a:rPr lang="en-US" dirty="0" smtClean="0"/>
              <a:t>In order to provide SL synchronization for 1 PRB BL UEs, a redesigned SLSS/PSBCH  is required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Capture in FeD2D TR:</a:t>
            </a:r>
          </a:p>
          <a:p>
            <a:pPr lvl="1"/>
            <a:r>
              <a:rPr lang="en-US" dirty="0"/>
              <a:t>For Remote UEs with 1 PRB bandwidth limitation, the SLSS/PSBCH format needs to be </a:t>
            </a:r>
            <a:r>
              <a:rPr lang="en-US" dirty="0" smtClean="0"/>
              <a:t>re-designed (e.g. </a:t>
            </a:r>
            <a:r>
              <a:rPr lang="en-US" smtClean="0"/>
              <a:t>partially re-used </a:t>
            </a:r>
            <a:r>
              <a:rPr lang="en-US" dirty="0" smtClean="0"/>
              <a:t>from NB-</a:t>
            </a:r>
            <a:r>
              <a:rPr lang="en-US" dirty="0" err="1" smtClean="0"/>
              <a:t>IoT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Sidelink Synchronization for Bandwidth Limited UEs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0ca92f0f-9c9c-4985-b4cd-5036cfa59f96</vt:lpwstr>
  </property>
  <property fmtid="{D5CDD505-2E9C-101B-9397-08002B2CF9AE}" pid="3" name="CTP_TimeStamp">
    <vt:lpwstr>2017-05-15 03:31:55Z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