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79" d="100"/>
          <a:sy n="79" d="100"/>
        </p:scale>
        <p:origin x="1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505693"/>
            <a:ext cx="9144000" cy="1004269"/>
          </a:xfrm>
        </p:spPr>
        <p:txBody>
          <a:bodyPr/>
          <a:lstStyle/>
          <a:p>
            <a:r>
              <a:rPr kumimoji="1" lang="en-US" altLang="ja-JP" dirty="0"/>
              <a:t>WF on PDCCH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NTT DOCOMO, INC., Huawei, </a:t>
            </a:r>
            <a:r>
              <a:rPr kumimoji="1" lang="en-US" altLang="ja-JP" dirty="0" err="1"/>
              <a:t>HiSilicon</a:t>
            </a:r>
            <a:r>
              <a:rPr kumimoji="1" lang="en-US" altLang="ja-JP" dirty="0"/>
              <a:t>, Ericsson, ZTE, </a:t>
            </a:r>
            <a:r>
              <a:rPr kumimoji="1" lang="en-US" altLang="ja-JP" dirty="0" err="1"/>
              <a:t>InterDigital</a:t>
            </a:r>
            <a:r>
              <a:rPr kumimoji="1" lang="en-US" altLang="ja-JP" dirty="0"/>
              <a:t>, KT Corp., LG Electronics, </a:t>
            </a:r>
            <a:r>
              <a:rPr kumimoji="1" lang="en-US" altLang="ja-JP"/>
              <a:t>ETRI, </a:t>
            </a:r>
            <a:r>
              <a:rPr kumimoji="1" lang="en-US" altLang="ja-JP" dirty="0"/>
              <a:t>OPPO, NEC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66357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3GPP TSG RAN WG1 #89</a:t>
            </a:r>
          </a:p>
          <a:p>
            <a:r>
              <a:rPr lang="en-GB" altLang="ja-JP" sz="2800" dirty="0"/>
              <a:t>Hangzhou, P.R. China, 15th – 19th May 2017</a:t>
            </a:r>
            <a:endParaRPr lang="en-US" altLang="ja-JP" sz="2800" dirty="0"/>
          </a:p>
          <a:p>
            <a:r>
              <a:rPr kumimoji="1" lang="en-US" altLang="ja-JP" sz="2800" dirty="0"/>
              <a:t>Agenda: 7.1.3.1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91242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R1-1709375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869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21265" y="1825624"/>
            <a:ext cx="11209867" cy="4866489"/>
          </a:xfrm>
        </p:spPr>
        <p:txBody>
          <a:bodyPr>
            <a:normAutofit/>
          </a:bodyPr>
          <a:lstStyle/>
          <a:p>
            <a:r>
              <a:rPr lang="en-US" altLang="ja-JP" dirty="0"/>
              <a:t>CCE = 6 REGs (confirm WA)</a:t>
            </a:r>
          </a:p>
          <a:p>
            <a:r>
              <a:rPr lang="en-US" altLang="ja-JP" dirty="0"/>
              <a:t>One of following is configured for REG-to-CCE mapping for a 1-symbol CORESET:</a:t>
            </a:r>
          </a:p>
          <a:p>
            <a:pPr lvl="1"/>
            <a:r>
              <a:rPr lang="en-US" altLang="ja-JP" dirty="0"/>
              <a:t>Opt.1: No interleaving – 6 REGs for a given CCE are grouped to form a REG bundle and all REGs for a given CCE are consecutive</a:t>
            </a:r>
          </a:p>
          <a:p>
            <a:pPr lvl="2"/>
            <a:r>
              <a:rPr lang="en-US" altLang="ja-JP" dirty="0"/>
              <a:t>CCE(s) of one PDCCH is/are also consecutive</a:t>
            </a:r>
          </a:p>
          <a:p>
            <a:pPr lvl="2"/>
            <a:r>
              <a:rPr lang="en-US" altLang="ja-JP" dirty="0"/>
              <a:t>FFS: Whether the UE can assume the same precoder across multiple REG bundles</a:t>
            </a:r>
          </a:p>
          <a:p>
            <a:pPr lvl="1"/>
            <a:r>
              <a:rPr lang="en-US" altLang="ja-JP" dirty="0"/>
              <a:t>Opt.2: Interleaving – [2 or 3 or 6] REGs for a given CCE are grouped to form a REG bundle and REG bundles are interleaved in the CORESET</a:t>
            </a:r>
          </a:p>
          <a:p>
            <a:pPr lvl="2"/>
            <a:r>
              <a:rPr lang="en-US" altLang="ja-JP" dirty="0"/>
              <a:t>FFS: Whether the UE can assume the same precoder across multiple REG bundles</a:t>
            </a:r>
          </a:p>
          <a:p>
            <a:pPr lvl="2"/>
            <a:r>
              <a:rPr lang="en-US" altLang="ja-JP" dirty="0"/>
              <a:t>FFS: down selection among {2}, {3}, {2,6}, or {3,6}</a:t>
            </a:r>
          </a:p>
          <a:p>
            <a:pPr lvl="1"/>
            <a:r>
              <a:rPr lang="en-US" altLang="ja-JP" dirty="0"/>
              <a:t>Note: UE can assume the same precoder within a REG bundle</a:t>
            </a:r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2073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4"/>
            <a:ext cx="11234464" cy="4843735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For REG-to-CCE mapping for a CORESET with more than 1-symbol;</a:t>
            </a:r>
          </a:p>
          <a:p>
            <a:pPr lvl="1"/>
            <a:r>
              <a:rPr lang="en-US" altLang="ja-JP" dirty="0"/>
              <a:t>REG bundle is defined in time and frequency-domain</a:t>
            </a:r>
          </a:p>
          <a:p>
            <a:pPr lvl="1"/>
            <a:r>
              <a:rPr lang="en-US" altLang="ja-JP" dirty="0"/>
              <a:t>At least support following:</a:t>
            </a:r>
          </a:p>
          <a:p>
            <a:pPr lvl="2"/>
            <a:r>
              <a:rPr lang="en-US" altLang="ja-JP" sz="1800" dirty="0"/>
              <a:t>Time-first mapping where one of the following is configured</a:t>
            </a:r>
          </a:p>
          <a:p>
            <a:pPr lvl="3"/>
            <a:r>
              <a:rPr lang="en-US" altLang="ja-JP" dirty="0"/>
              <a:t>Support REG bundle in time-domain being equal to the CORESET semi-statically configured time duration</a:t>
            </a:r>
          </a:p>
          <a:p>
            <a:pPr lvl="4"/>
            <a:r>
              <a:rPr lang="en-US" altLang="ja-JP" dirty="0"/>
              <a:t>Opt.1: Non interleaving - 6 REGs for a given CCE are grouped to form a REG bundle and all REGs for a given CCE are time and frequency localized</a:t>
            </a:r>
          </a:p>
          <a:p>
            <a:pPr lvl="5"/>
            <a:r>
              <a:rPr lang="en-US" altLang="ja-JP" dirty="0"/>
              <a:t>FFS: Whether the UE can assume the same precoder across multiple REG bundles</a:t>
            </a:r>
          </a:p>
          <a:p>
            <a:pPr lvl="4"/>
            <a:r>
              <a:rPr lang="en-US" altLang="ja-JP" dirty="0"/>
              <a:t>Opt.2: Interleaving – [2 or 3 or 6] REGs for a given CCE are grouped to form a REG bundle and REG bundles are interleaved in the CORESET</a:t>
            </a:r>
          </a:p>
          <a:p>
            <a:pPr lvl="5"/>
            <a:r>
              <a:rPr lang="en-US" altLang="ja-JP" dirty="0"/>
              <a:t>FFS: Whether the UE can assume the same precoder across multiple REG bundles</a:t>
            </a:r>
          </a:p>
          <a:p>
            <a:pPr lvl="1"/>
            <a:r>
              <a:rPr lang="en-US" altLang="ja-JP" sz="2200" dirty="0"/>
              <a:t>FFS: time-domain precoder-cycling</a:t>
            </a:r>
          </a:p>
          <a:p>
            <a:pPr lvl="2"/>
            <a:r>
              <a:rPr lang="en-US" altLang="ja-JP" sz="1800" dirty="0"/>
              <a:t>Support REG bundle in time-domain being equal to 1 symbol, or;</a:t>
            </a:r>
          </a:p>
          <a:p>
            <a:pPr lvl="2"/>
            <a:r>
              <a:rPr lang="en-US" altLang="ja-JP" sz="1900" dirty="0"/>
              <a:t>Support following:</a:t>
            </a:r>
          </a:p>
          <a:p>
            <a:pPr lvl="3"/>
            <a:r>
              <a:rPr lang="en-US" altLang="ja-JP" sz="1900" dirty="0"/>
              <a:t>REG-to-CCE mapping is exactly same as the case where a CORESET with 1 symbol</a:t>
            </a:r>
          </a:p>
          <a:p>
            <a:pPr lvl="3"/>
            <a:r>
              <a:rPr lang="en-US" altLang="ja-JP" sz="1900" dirty="0"/>
              <a:t>A PDCCH candidate can be mapped across OFDM symbols</a:t>
            </a:r>
          </a:p>
        </p:txBody>
      </p:sp>
    </p:spTree>
    <p:extLst>
      <p:ext uri="{BB962C8B-B14F-4D97-AF65-F5344CB8AC3E}">
        <p14:creationId xmlns:p14="http://schemas.microsoft.com/office/powerpoint/2010/main" val="3152891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823</TotalTime>
  <Words>390</Words>
  <Application>Microsoft Office PowerPoint</Application>
  <PresentationFormat>ワイド画面</PresentationFormat>
  <Paragraphs>31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游ゴシック</vt:lpstr>
      <vt:lpstr>游ゴシック Light</vt:lpstr>
      <vt:lpstr>Arial</vt:lpstr>
      <vt:lpstr>Calibri</vt:lpstr>
      <vt:lpstr>Calibri Light</vt:lpstr>
      <vt:lpstr>Office Theme</vt:lpstr>
      <vt:lpstr>WF on PDCCH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Fred TAKEDA</dc:creator>
  <cp:lastModifiedBy>Fred TAKEDA</cp:lastModifiedBy>
  <cp:revision>73</cp:revision>
  <dcterms:created xsi:type="dcterms:W3CDTF">2017-05-11T00:50:06Z</dcterms:created>
  <dcterms:modified xsi:type="dcterms:W3CDTF">2017-05-16T00:52:49Z</dcterms:modified>
</cp:coreProperties>
</file>