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NR-PBCH transmission scheme and DMRS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</a:t>
            </a:r>
            <a:r>
              <a:rPr kumimoji="1" lang="en-US" altLang="ja-JP" dirty="0" smtClean="0"/>
              <a:t>DOCOMO, </a:t>
            </a:r>
            <a:r>
              <a:rPr kumimoji="1" lang="en-US" altLang="ja-JP" dirty="0" err="1" smtClean="0"/>
              <a:t>InterDigital</a:t>
            </a:r>
            <a:r>
              <a:rPr kumimoji="1" lang="en-US" altLang="ja-JP" dirty="0" smtClean="0"/>
              <a:t>, ZTE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709221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7.1.1.2.1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>
                <a:highlight>
                  <a:srgbClr val="808000"/>
                </a:highlight>
                <a:latin typeface="Times"/>
                <a:ea typeface="ＭＳ 明朝"/>
                <a:cs typeface="Times New Roman"/>
              </a:rPr>
              <a:t>Working assumption: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Symbol"/>
              <a:buChar char=""/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NR-PSS, NR-SSS and NR-PBCH are presented in every SS block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Courier New"/>
              <a:buChar char="o"/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FFS: deactivated cell case (if defined)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en-GB" altLang="ja-JP" b="1" u="sng" dirty="0" smtClean="0">
              <a:highlight>
                <a:srgbClr val="808000"/>
              </a:highlight>
              <a:latin typeface="Times"/>
              <a:ea typeface="ＭＳ 明朝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 smtClean="0">
                <a:highlight>
                  <a:srgbClr val="808000"/>
                </a:highlight>
                <a:latin typeface="Times"/>
                <a:ea typeface="ＭＳ 明朝"/>
                <a:cs typeface="Times New Roman"/>
              </a:rPr>
              <a:t>Working </a:t>
            </a:r>
            <a:r>
              <a:rPr lang="en-GB" altLang="ja-JP" b="1" u="sng" dirty="0">
                <a:highlight>
                  <a:srgbClr val="808000"/>
                </a:highlight>
                <a:latin typeface="Times"/>
                <a:ea typeface="ＭＳ 明朝"/>
                <a:cs typeface="Times New Roman"/>
              </a:rPr>
              <a:t>assumption: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For NR-PBCH transmission, NR supports a s</a:t>
            </a:r>
            <a:r>
              <a:rPr lang="en-GB" altLang="ja-JP" dirty="0">
                <a:latin typeface="Times"/>
                <a:ea typeface="ＭＳ 明朝"/>
                <a:cs typeface="Times New Roman"/>
              </a:rPr>
              <a:t>ingle antenna port based transmission scheme only</a:t>
            </a:r>
            <a:r>
              <a:rPr lang="en-US" altLang="ja-JP" dirty="0">
                <a:latin typeface="Times"/>
                <a:ea typeface="ＭＳ 明朝"/>
                <a:cs typeface="Times New Roman"/>
              </a:rPr>
              <a:t>. 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FFS: Same or different antenna port(s) are defined for NR-PSS, NR-SSS and NR-PBCH within an SS block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Companies are encouraged to further evaluate NR-PBCH </a:t>
            </a: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performance</a:t>
            </a:r>
          </a:p>
          <a:p>
            <a:pPr marL="457200" lvl="1" indent="0">
              <a:buNone/>
              <a:tabLst>
                <a:tab pos="914400" algn="l"/>
              </a:tabLst>
            </a:pP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</a:t>
            </a:r>
            <a:r>
              <a:rPr lang="en-GB" altLang="ja-JP" b="1" u="sng" dirty="0" smtClean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:</a:t>
            </a:r>
            <a:endParaRPr lang="en-US" altLang="ja-JP" dirty="0" smtClean="0">
              <a:latin typeface="Times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PBCH </a:t>
            </a:r>
            <a:r>
              <a:rPr lang="en-US" altLang="ja-JP" dirty="0">
                <a:latin typeface="Times"/>
                <a:ea typeface="ＭＳ 明朝"/>
                <a:cs typeface="Times New Roman"/>
              </a:rPr>
              <a:t>BW: 288 subcarriers, 2 OFDM symbols (additional symbols if MIB size larger than assumed)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PBCH phase reference: DMRS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PBCH TTI: 80 </a:t>
            </a:r>
            <a:r>
              <a:rPr lang="en-US" altLang="ja-JP" dirty="0" err="1" smtClean="0">
                <a:latin typeface="Times"/>
                <a:ea typeface="ＭＳ 明朝"/>
                <a:cs typeface="Times New Roman"/>
              </a:rPr>
              <a:t>msec</a:t>
            </a:r>
            <a:endParaRPr lang="ja-JP" altLang="ja-JP" dirty="0"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Many evaluation </a:t>
            </a:r>
            <a:r>
              <a:rPr lang="en-US" altLang="ja-JP" dirty="0"/>
              <a:t>results show that UE transparent </a:t>
            </a:r>
            <a:r>
              <a:rPr lang="en-US" altLang="ja-JP" dirty="0" smtClean="0"/>
              <a:t>single antenna port based transmission </a:t>
            </a:r>
            <a:r>
              <a:rPr lang="en-US" altLang="ja-JP" dirty="0"/>
              <a:t>scheme can achieve enough performance</a:t>
            </a:r>
          </a:p>
          <a:p>
            <a:r>
              <a:rPr lang="en-US" altLang="ja-JP" dirty="0"/>
              <a:t>Using same antenna port for NR-SSS and NR-PBCH makes it possible to use each other as supplementary RS</a:t>
            </a:r>
          </a:p>
          <a:p>
            <a:r>
              <a:rPr lang="en-US" altLang="ja-JP" dirty="0" smtClean="0"/>
              <a:t>Two </a:t>
            </a:r>
            <a:r>
              <a:rPr lang="en-US" altLang="ja-JP" dirty="0"/>
              <a:t>column DMRS symbols </a:t>
            </a:r>
            <a:r>
              <a:rPr lang="en-US" altLang="ja-JP" dirty="0" smtClean="0"/>
              <a:t>should be </a:t>
            </a:r>
            <a:r>
              <a:rPr lang="en-US" altLang="ja-JP" dirty="0"/>
              <a:t>supported for NR-PBCH demodulation to guarantee high speed NR-PBCH </a:t>
            </a:r>
            <a:r>
              <a:rPr lang="en-US" altLang="ja-JP" dirty="0" smtClean="0"/>
              <a:t>performance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07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ja-JP" dirty="0"/>
              <a:t>For NR-PBCH transmission, NR supports a s</a:t>
            </a:r>
            <a:r>
              <a:rPr lang="en-GB" altLang="ja-JP" dirty="0"/>
              <a:t>ingle antenna port based transmission scheme only</a:t>
            </a:r>
            <a:r>
              <a:rPr lang="en-US" altLang="ja-JP" dirty="0"/>
              <a:t>. </a:t>
            </a:r>
            <a:endParaRPr lang="ja-JP" altLang="ja-JP" dirty="0"/>
          </a:p>
          <a:p>
            <a:pPr lvl="1"/>
            <a:r>
              <a:rPr lang="en-US" altLang="ja-JP" dirty="0" smtClean="0"/>
              <a:t>Same antenna port is </a:t>
            </a:r>
            <a:r>
              <a:rPr lang="en-US" altLang="ja-JP" dirty="0"/>
              <a:t>defined for NR-PSS, NR-SSS and NR-PBCH within an SS </a:t>
            </a:r>
            <a:r>
              <a:rPr lang="en-US" altLang="ja-JP" dirty="0" smtClean="0"/>
              <a:t>block</a:t>
            </a:r>
          </a:p>
          <a:p>
            <a:pPr lvl="1"/>
            <a:r>
              <a:rPr lang="en-US" altLang="ja-JP" dirty="0" smtClean="0"/>
              <a:t>Single antenna port based transmission scheme for NR-PBCH is transparent to UEs</a:t>
            </a:r>
          </a:p>
          <a:p>
            <a:r>
              <a:rPr lang="en-US" altLang="ja-JP" dirty="0"/>
              <a:t>DMRS for NR-PBCH </a:t>
            </a:r>
            <a:r>
              <a:rPr lang="en-US" altLang="ja-JP" dirty="0" smtClean="0"/>
              <a:t>is </a:t>
            </a:r>
            <a:r>
              <a:rPr lang="en-US" altLang="ja-JP" dirty="0"/>
              <a:t>mapped on every NR-PBCH </a:t>
            </a:r>
            <a:r>
              <a:rPr lang="en-US" altLang="ja-JP" dirty="0" smtClean="0"/>
              <a:t>symbol</a:t>
            </a:r>
          </a:p>
          <a:p>
            <a:pPr lvl="1"/>
            <a:r>
              <a:rPr lang="en-US" altLang="ja-JP" dirty="0" smtClean="0"/>
              <a:t>Down select RE mapping scheme for the DMRS</a:t>
            </a:r>
          </a:p>
          <a:p>
            <a:pPr lvl="2"/>
            <a:r>
              <a:rPr lang="en-US" altLang="ja-JP" dirty="0" smtClean="0"/>
              <a:t>Option 1: DMRS sequence is mapped on subcarriers with equal interval</a:t>
            </a:r>
          </a:p>
          <a:p>
            <a:pPr lvl="2"/>
            <a:r>
              <a:rPr lang="en-US" altLang="ja-JP" dirty="0" smtClean="0"/>
              <a:t>Option 2: DMRS sequence is mapped on subcarriers with unequal interval (e.g., less or no mapping within NR-SSS transmission bandwidth)</a:t>
            </a:r>
          </a:p>
          <a:p>
            <a:pPr lvl="1"/>
            <a:r>
              <a:rPr lang="en-US" altLang="ja-JP" dirty="0" smtClean="0"/>
              <a:t>At least, DMRS </a:t>
            </a:r>
            <a:r>
              <a:rPr lang="en-US" altLang="ja-JP" dirty="0"/>
              <a:t>sequence and/or resource is(are) different among different </a:t>
            </a:r>
            <a:r>
              <a:rPr lang="en-US" altLang="ja-JP" dirty="0" smtClean="0"/>
              <a:t>cells according to different cell IDs</a:t>
            </a:r>
          </a:p>
          <a:p>
            <a:pPr lvl="1"/>
            <a:r>
              <a:rPr lang="en-US" altLang="ja-JP" dirty="0" smtClean="0"/>
              <a:t>Down select further DMRS sequence design principle</a:t>
            </a:r>
          </a:p>
          <a:p>
            <a:pPr lvl="2"/>
            <a:r>
              <a:rPr lang="en-US" altLang="ja-JP" dirty="0" smtClean="0"/>
              <a:t>Option 1: DMRS sequence is common among different SS blocks within a same cell</a:t>
            </a:r>
          </a:p>
          <a:p>
            <a:pPr lvl="2"/>
            <a:r>
              <a:rPr lang="en-US" altLang="ja-JP" dirty="0" smtClean="0"/>
              <a:t>Option 2: DMRS sequence is different among different SS blocks within a same cell</a:t>
            </a:r>
          </a:p>
          <a:p>
            <a:pPr lvl="2"/>
            <a:r>
              <a:rPr lang="en-US" altLang="ja-JP" dirty="0" smtClean="0"/>
              <a:t>Option 3: DMRS </a:t>
            </a:r>
            <a:r>
              <a:rPr lang="en-US" altLang="ja-JP" dirty="0"/>
              <a:t>sequence </a:t>
            </a:r>
            <a:r>
              <a:rPr lang="en-US" altLang="ja-JP" dirty="0" smtClean="0"/>
              <a:t>is </a:t>
            </a:r>
            <a:r>
              <a:rPr lang="en-US" altLang="ja-JP" dirty="0"/>
              <a:t>different among different SS blocks within a same </a:t>
            </a:r>
            <a:r>
              <a:rPr lang="en-US" altLang="ja-JP" dirty="0" smtClean="0"/>
              <a:t>SS burst within a same cell</a:t>
            </a:r>
          </a:p>
          <a:p>
            <a:pPr lvl="3"/>
            <a:r>
              <a:rPr lang="en-US" altLang="ja-JP" dirty="0" smtClean="0"/>
              <a:t>FFS definition of SS burst (e.g., maximum number of SS blocks within SS burst)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371</Words>
  <Application>Microsoft Office PowerPoint</Application>
  <PresentationFormat>画面に合わせる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NR-PBCH transmission scheme and DMRS design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18</cp:revision>
  <dcterms:created xsi:type="dcterms:W3CDTF">2017-02-16T14:32:33Z</dcterms:created>
  <dcterms:modified xsi:type="dcterms:W3CDTF">2017-05-15T07:18:17Z</dcterms:modified>
</cp:coreProperties>
</file>