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5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, HiSilicon" initials="HW" lastIdx="2" clrIdx="0">
    <p:extLst>
      <p:ext uri="{19B8F6BF-5375-455C-9EA6-DF929625EA0E}">
        <p15:presenceInfo xmlns:p15="http://schemas.microsoft.com/office/powerpoint/2012/main" userId="Huawei, HiSilic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630" autoAdjust="0"/>
    <p:restoredTop sz="94660"/>
  </p:normalViewPr>
  <p:slideViewPr>
    <p:cSldViewPr snapToGrid="0">
      <p:cViewPr>
        <p:scale>
          <a:sx n="100" d="100"/>
          <a:sy n="100" d="100"/>
        </p:scale>
        <p:origin x="7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</a:t>
            </a:r>
            <a:r>
              <a:rPr lang="en-GB" sz="4800" dirty="0" smtClean="0"/>
              <a:t>simulation assumption on signal for power consumption reduction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Huawei, Hisilicon, </a:t>
            </a:r>
            <a:r>
              <a:rPr lang="en-US" sz="3200" dirty="0" smtClean="0"/>
              <a:t>Ericsson,…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R1-1706777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7.2.7.1.1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3324" y="1580516"/>
            <a:ext cx="9748234" cy="347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lang="en-GB" sz="2400" dirty="0" smtClean="0"/>
              <a:t>signal for power consumption reduction in NB-</a:t>
            </a:r>
            <a:r>
              <a:rPr lang="en-GB" sz="2400" dirty="0" err="1" smtClean="0"/>
              <a:t>IoT</a:t>
            </a:r>
            <a:r>
              <a:rPr lang="en-GB" sz="2400" dirty="0" smtClean="0"/>
              <a:t> 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follows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 smtClean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</a:t>
            </a:r>
            <a:r>
              <a:rPr lang="en-US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GB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Techniques to be evaluated: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Wake-up signal/channel (either relying or not relying on DL synchronization)</a:t>
            </a:r>
            <a:endParaRPr lang="en-US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Go-to-sleep signal/channel (either relying or not relying on DL synchronization)</a:t>
            </a:r>
            <a:endParaRPr lang="en-US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Compact DCI</a:t>
            </a:r>
            <a:endParaRPr lang="en-US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Dynamic USS periodicity</a:t>
            </a:r>
            <a:endParaRPr lang="en-US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use of the technique can be semi-statically enabled/disabled by the network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  <a:br>
              <a:rPr lang="en-US" dirty="0">
                <a:latin typeface="+mn-lt"/>
                <a:cs typeface="Arial" pitchFamily="34" charset="0"/>
              </a:rPr>
            </a:br>
            <a:r>
              <a:rPr lang="en-US" sz="2800" dirty="0">
                <a:latin typeface="+mn-lt"/>
                <a:cs typeface="Arial" pitchFamily="34" charset="0"/>
              </a:rPr>
              <a:t>Metrics and simulations assumptions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064" y="1197539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</a:t>
            </a:r>
            <a:r>
              <a:rPr lang="en-GB" sz="1800" dirty="0" smtClean="0"/>
              <a:t>signal for power consumption reduction the </a:t>
            </a:r>
            <a:r>
              <a:rPr lang="en-GB" sz="1800" dirty="0"/>
              <a:t>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r>
              <a:rPr lang="en-US" altLang="zh-CN" sz="1200" dirty="0" smtClean="0"/>
              <a:t>Other </a:t>
            </a:r>
            <a:r>
              <a:rPr lang="en-US" altLang="zh-CN" sz="1200" dirty="0"/>
              <a:t>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</a:t>
            </a:r>
            <a:r>
              <a:rPr lang="en-US" sz="1200" dirty="0" smtClean="0"/>
              <a:t>.</a:t>
            </a:r>
          </a:p>
          <a:p>
            <a:pPr lvl="3"/>
            <a:r>
              <a:rPr lang="en-US" altLang="zh-CN" sz="1200" dirty="0" smtClean="0"/>
              <a:t>*</a:t>
            </a:r>
            <a:r>
              <a:rPr lang="en-US" sz="1200" dirty="0"/>
              <a:t>The noise figure difference compared to Rel-13 does not affect the 164 dB MCL of NB-</a:t>
            </a:r>
            <a:r>
              <a:rPr lang="en-US" sz="1200" dirty="0" err="1"/>
              <a:t>IoT</a:t>
            </a:r>
            <a:r>
              <a:rPr lang="en-US" sz="1200" dirty="0"/>
              <a:t> in Rel-13</a:t>
            </a:r>
          </a:p>
          <a:p>
            <a:pPr marL="1371600" lvl="3" indent="0">
              <a:buNone/>
            </a:pP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531688"/>
              </p:ext>
            </p:extLst>
          </p:nvPr>
        </p:nvGraphicFramePr>
        <p:xfrm>
          <a:off x="2096446" y="1985246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007216"/>
              </p:ext>
            </p:extLst>
          </p:nvPr>
        </p:nvGraphicFramePr>
        <p:xfrm>
          <a:off x="2096447" y="3492654"/>
          <a:ext cx="7999103" cy="2750031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4390383"/>
                  </a:ext>
                </a:extLst>
              </a:tr>
              <a:tr h="21251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1Tx for</a:t>
                      </a:r>
                      <a:r>
                        <a:rPr lang="en-US" altLang="zh-CN" sz="110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standalone,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</a:t>
                      </a:r>
                      <a:endParaRPr lang="en-US" altLang="zh-CN" sz="1100" kern="1200" noProof="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GB" sz="1100" kern="120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stand-alone, 35 </a:t>
                      </a:r>
                      <a:r>
                        <a:rPr lang="en-GB" sz="1100" kern="120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180 kHz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900 MHz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Time/frequency drift, in idle mode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[0.05]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Maximum frequency error, in idle mode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[±20] ppm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82351425"/>
                  </a:ext>
                </a:extLst>
              </a:tr>
              <a:tr h="28787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±50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*UE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5dB, 9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</a:t>
            </a:r>
            <a:r>
              <a:rPr lang="en-US" sz="1800" dirty="0" smtClean="0"/>
              <a:t>.</a:t>
            </a:r>
            <a:endParaRPr lang="en-US" sz="1800" dirty="0"/>
          </a:p>
          <a:p>
            <a:r>
              <a:rPr lang="en-US" sz="1800" dirty="0" smtClean="0"/>
              <a:t>Note: A </a:t>
            </a:r>
            <a:r>
              <a:rPr lang="en-US" sz="1800" dirty="0" smtClean="0"/>
              <a:t>unit </a:t>
            </a:r>
            <a:r>
              <a:rPr lang="en-US" sz="1800" dirty="0" smtClean="0"/>
              <a:t>of power is not defined to be the same between NB-IoT and eMTC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148246"/>
              </p:ext>
            </p:extLst>
          </p:nvPr>
        </p:nvGraphicFramePr>
        <p:xfrm>
          <a:off x="995133" y="1812921"/>
          <a:ext cx="10358667" cy="88548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=""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=""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=""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</a:t>
                      </a:r>
                      <a:r>
                        <a:rPr lang="en-US" sz="900" b="1" kern="100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[units/</a:t>
                      </a:r>
                      <a:r>
                        <a:rPr lang="en-US" sz="900" b="1" kern="100" dirty="0" err="1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12490101"/>
                  </a:ext>
                </a:extLst>
              </a:tr>
              <a:tr h="1725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3288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eDRX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63524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between states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 be declared</a:t>
                      </a:r>
                      <a:endParaRPr lang="en-US" sz="1050" kern="100" baseline="300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3199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7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Proposal</a:t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sz="28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</a:t>
            </a:r>
            <a:r>
              <a:rPr lang="en-US" sz="1600" dirty="0" smtClean="0"/>
              <a:t>NPSS/NSSS </a:t>
            </a:r>
            <a:r>
              <a:rPr lang="en-US" sz="1600" dirty="0"/>
              <a:t>(when applicable), </a:t>
            </a:r>
            <a:r>
              <a:rPr lang="en-US" sz="1600" dirty="0" smtClean="0"/>
              <a:t>NPBCH </a:t>
            </a:r>
            <a:r>
              <a:rPr lang="en-US" sz="1600" dirty="0"/>
              <a:t>(when applicable</a:t>
            </a:r>
            <a:r>
              <a:rPr lang="en-US" sz="1600" dirty="0" smtClean="0"/>
              <a:t>), NPDCCH </a:t>
            </a:r>
            <a:r>
              <a:rPr lang="en-US" sz="1600" dirty="0"/>
              <a:t>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/>
              <a:t>eDRX and/or DRX, with assumed DRX cycle declared </a:t>
            </a:r>
            <a:r>
              <a:rPr lang="en-US" sz="1200" dirty="0" smtClean="0"/>
              <a:t>if DRX/eDRX is used.</a:t>
            </a:r>
            <a:endParaRPr lang="en-US" sz="1200" dirty="0"/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</a:t>
            </a:r>
            <a:r>
              <a:rPr lang="en-US" sz="1600" dirty="0" smtClean="0"/>
              <a:t>NPDCCH </a:t>
            </a:r>
            <a:r>
              <a:rPr lang="en-US" sz="1600" dirty="0"/>
              <a:t>transmission, but is not receiving a </a:t>
            </a:r>
            <a:r>
              <a:rPr lang="en-US" sz="1600" dirty="0" smtClean="0"/>
              <a:t>NPDSCH</a:t>
            </a:r>
            <a:r>
              <a:rPr lang="en-US" sz="1600" dirty="0"/>
              <a:t>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740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</TotalTime>
  <Words>605</Words>
  <Application>Microsoft Office PowerPoint</Application>
  <PresentationFormat>宽屏</PresentationFormat>
  <Paragraphs>115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 Unicode MS</vt:lpstr>
      <vt:lpstr>Batang</vt:lpstr>
      <vt:lpstr>MS Mincho</vt:lpstr>
      <vt:lpstr>宋体</vt:lpstr>
      <vt:lpstr>Arial</vt:lpstr>
      <vt:lpstr>Calibri</vt:lpstr>
      <vt:lpstr>Calibri Light</vt:lpstr>
      <vt:lpstr>Times</vt:lpstr>
      <vt:lpstr>Times New Roman</vt:lpstr>
      <vt:lpstr>Office Theme</vt:lpstr>
      <vt:lpstr>Way forward on simulation assumption on signal for power consumption reduction</vt:lpstr>
      <vt:lpstr>Background</vt:lpstr>
      <vt:lpstr>Proposal Metrics and simulations assumptions</vt:lpstr>
      <vt:lpstr>Proposal Power efficiency</vt:lpstr>
      <vt:lpstr>Proposal Power efficiency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Huawei, HiSilicon</cp:lastModifiedBy>
  <cp:revision>194</cp:revision>
  <dcterms:created xsi:type="dcterms:W3CDTF">2016-03-23T22:01:47Z</dcterms:created>
  <dcterms:modified xsi:type="dcterms:W3CDTF">2017-04-07T00:35:27Z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(3)gT2wIOYKUaPLo6LhOn5vJODVfb2cFfB3gt9whiUkRmC+zSzqr+6rCWdMOc14+6ArXsGByKCS
WSIKfeW2Z2X30oDSKMI3zEQdRfeTfzEHHZgPQRKJwZqEEhh/B+D5BeBOKN80xkUHOjyZDOVI
oL+urigkvHo3ALdp5xvukctw5lOyXM+pQcbG1khl+9B6izV7m0R7Gr4RqlDzSiOxKR9EyBx4
bdU9CdIUA8OwLogsTM</vt:lpwstr>
  </property>
  <property fmtid="{D5CDD505-2E9C-101B-9397-08002B2CF9AE}" pid="3" name="_2015_ms_pID_7253431">
    <vt:lpwstr>hO3kQNMuOzzk8zk4XW+e14zomVCOAKOx07BJeRWxO7mFW/wthlfbT1
ik2s2no2u7UqG6a1sAjIy3McadxGR/OY1UnANN//59P27ftG+eWcSUVxG5s/AOXYtAWoif3b
5tDVYOu3DCzc3SXJQ8emvGbC2Ht81aOzXyeDqBREuM9sKJ5Z1s6rSdC2tIZHRJ9AM9ZdRDA7
2HZUPhsS6p1OaDbdnY2L+IShptHUhZolZssO</vt:lpwstr>
  </property>
  <property fmtid="{D5CDD505-2E9C-101B-9397-08002B2CF9AE}" pid="4" name="_2015_ms_pID_7253432">
    <vt:lpwstr>1iKi/G2mGH+R1oOO5CJwM557FOV6lbeqj/+Z
LhZcBkwr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1491525135</vt:lpwstr>
  </property>
</Properties>
</file>