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-18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</a:t>
            </a:r>
            <a:r>
              <a:rPr lang="en-US" altLang="zh-CN" dirty="0" smtClean="0"/>
              <a:t>transmit antenna selection for non-BL UEs in 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R1-1704114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71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Close-loop transmit antenna selection is supported for non-BL UEs in CE Mode A.</a:t>
            </a: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13189</TotalTime>
  <Words>49</Words>
  <Application>Microsoft Office PowerPoint</Application>
  <PresentationFormat>全屏显示(4:3)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transmit antenna selection for non-BL UEs in CE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Huawei</dc:creator>
  <cp:lastModifiedBy>Huawei</cp:lastModifiedBy>
  <cp:revision>1191</cp:revision>
  <dcterms:created xsi:type="dcterms:W3CDTF">2015-04-22T00:12:23Z</dcterms:created>
  <dcterms:modified xsi:type="dcterms:W3CDTF">2017-02-17T12:46:47Z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1487332067</vt:lpwstr>
  </property>
</Properties>
</file>