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3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81" d="100"/>
          <a:sy n="81" d="100"/>
        </p:scale>
        <p:origin x="42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</a:t>
            </a:r>
            <a:r>
              <a:rPr lang="en-US" altLang="zh-CN" dirty="0" smtClean="0"/>
              <a:t>the retuning of SRS transmission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Huawei, HiSilicon, Nokia, ASB, </a:t>
            </a:r>
            <a:r>
              <a:rPr lang="en-US" dirty="0" smtClean="0">
                <a:solidFill>
                  <a:schemeClr val="tx1"/>
                </a:solidFill>
              </a:rPr>
              <a:t>Ericsson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4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</a:t>
            </a:r>
            <a:r>
              <a:rPr lang="en-US" altLang="zh-CN" sz="1800" b="1" dirty="0" smtClean="0">
                <a:latin typeface="Arial" charset="0"/>
              </a:rPr>
              <a:t>1704066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7172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WG1 Meeting #88</a:t>
            </a:r>
            <a:endParaRPr lang="it-IT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13th – 17th February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7.2.3.1.5 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854968"/>
          </a:xfrm>
        </p:spPr>
        <p:txBody>
          <a:bodyPr>
            <a:normAutofit/>
          </a:bodyPr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1124745"/>
            <a:ext cx="8229600" cy="5616624"/>
          </a:xfrm>
        </p:spPr>
        <p:txBody>
          <a:bodyPr>
            <a:normAutofit/>
          </a:bodyPr>
          <a:lstStyle/>
          <a:p>
            <a:pPr lvl="1"/>
            <a:endParaRPr lang="en-GB" dirty="0"/>
          </a:p>
          <a:p>
            <a:endParaRPr lang="en-GB" dirty="0"/>
          </a:p>
          <a:p>
            <a:endParaRPr lang="en-US" dirty="0"/>
          </a:p>
          <a:p>
            <a:endParaRPr lang="en-GB" sz="1600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08788" y="1124744"/>
            <a:ext cx="828092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zh-CN" dirty="0" smtClean="0"/>
              <a:t> The following applies when SRS coverage enhancement is configured:</a:t>
            </a:r>
            <a:endParaRPr lang="zh-CN" altLang="zh-CN" sz="2000" dirty="0" smtClean="0"/>
          </a:p>
          <a:p>
            <a:pPr lvl="1">
              <a:buFont typeface="Arial" pitchFamily="34" charset="0"/>
              <a:buChar char="•"/>
            </a:pPr>
            <a:r>
              <a:rPr lang="en-US" altLang="zh-CN" dirty="0" smtClean="0"/>
              <a:t> </a:t>
            </a:r>
            <a:r>
              <a:rPr lang="en-GB" altLang="zh-CN" dirty="0" smtClean="0"/>
              <a:t>For a Rel-14 BL UE, if SRS is transmitted </a:t>
            </a:r>
            <a:r>
              <a:rPr lang="en-GB" altLang="zh-CN" b="1" dirty="0" smtClean="0"/>
              <a:t>on the first </a:t>
            </a:r>
            <a:r>
              <a:rPr lang="en-GB" altLang="zh-CN" b="1" dirty="0" err="1" smtClean="0"/>
              <a:t>UpPTS</a:t>
            </a:r>
            <a:r>
              <a:rPr lang="en-GB" altLang="zh-CN" b="1" dirty="0" smtClean="0"/>
              <a:t> symbol</a:t>
            </a:r>
            <a:r>
              <a:rPr lang="en-GB" altLang="zh-CN" dirty="0" smtClean="0"/>
              <a:t> in special </a:t>
            </a:r>
            <a:r>
              <a:rPr lang="en-GB" altLang="zh-CN" dirty="0" err="1" smtClean="0"/>
              <a:t>subframe</a:t>
            </a:r>
            <a:r>
              <a:rPr lang="en-GB" altLang="zh-CN" dirty="0" smtClean="0"/>
              <a:t> n, and if the SRS transmission bandwidth is different from frequency resource of </a:t>
            </a:r>
            <a:r>
              <a:rPr lang="en-GB" altLang="zh-CN" dirty="0" err="1" smtClean="0"/>
              <a:t>DwPTS</a:t>
            </a:r>
            <a:r>
              <a:rPr lang="en-GB" altLang="zh-CN" dirty="0" smtClean="0"/>
              <a:t> reception in </a:t>
            </a:r>
            <a:r>
              <a:rPr lang="en-GB" altLang="zh-CN" dirty="0" err="1" smtClean="0"/>
              <a:t>subframe</a:t>
            </a:r>
            <a:r>
              <a:rPr lang="en-GB" altLang="zh-CN" dirty="0" smtClean="0"/>
              <a:t> n:</a:t>
            </a:r>
            <a:endParaRPr lang="en-US" altLang="zh-CN" sz="2000" dirty="0" smtClean="0"/>
          </a:p>
          <a:p>
            <a:pPr lvl="2">
              <a:buFont typeface="Arial" pitchFamily="34" charset="0"/>
              <a:buChar char="•"/>
            </a:pPr>
            <a:r>
              <a:rPr lang="en-US" altLang="zh-CN" dirty="0" smtClean="0"/>
              <a:t> If the UE needs one/two symbol(s) for retuning, then:</a:t>
            </a:r>
            <a:endParaRPr lang="en-US" altLang="zh-CN" sz="2000" dirty="0" smtClean="0"/>
          </a:p>
          <a:p>
            <a:pPr lvl="3">
              <a:buFont typeface="Arial" pitchFamily="34" charset="0"/>
              <a:buChar char="•"/>
            </a:pPr>
            <a:r>
              <a:rPr lang="en-US" altLang="zh-CN" dirty="0" smtClean="0"/>
              <a:t> If the TDD guard period is long enough, it serves as the retuning guard period</a:t>
            </a:r>
          </a:p>
          <a:p>
            <a:pPr lvl="3">
              <a:buFont typeface="Arial" pitchFamily="34" charset="0"/>
              <a:buChar char="•"/>
            </a:pPr>
            <a:r>
              <a:rPr lang="en-US" altLang="zh-CN" dirty="0" smtClean="0"/>
              <a:t> Otherwise, The retuning guard period is the last one/two symbol(s) in </a:t>
            </a:r>
            <a:r>
              <a:rPr lang="en-US" altLang="zh-CN" dirty="0" err="1" smtClean="0"/>
              <a:t>DwPTS</a:t>
            </a:r>
            <a:r>
              <a:rPr lang="en-US" altLang="zh-CN" dirty="0" smtClean="0"/>
              <a:t> reception</a:t>
            </a:r>
            <a:endParaRPr lang="zh-CN" altLang="zh-CN" sz="2000" dirty="0" smtClean="0"/>
          </a:p>
          <a:p>
            <a:pPr lvl="1">
              <a:buFont typeface="Arial" pitchFamily="34" charset="0"/>
              <a:buChar char="•"/>
            </a:pPr>
            <a:r>
              <a:rPr lang="en-US" altLang="zh-CN" dirty="0" smtClean="0"/>
              <a:t> </a:t>
            </a:r>
            <a:r>
              <a:rPr lang="en-GB" altLang="zh-CN" dirty="0" smtClean="0"/>
              <a:t>For a Rel-14 BL UE, if the first symbol for SRS transmission in special </a:t>
            </a:r>
            <a:r>
              <a:rPr lang="en-GB" altLang="zh-CN" dirty="0" err="1" smtClean="0"/>
              <a:t>subframe</a:t>
            </a:r>
            <a:r>
              <a:rPr lang="en-GB" altLang="zh-CN" dirty="0" smtClean="0"/>
              <a:t> n </a:t>
            </a:r>
            <a:r>
              <a:rPr lang="en-GB" altLang="zh-CN" b="1" dirty="0" smtClean="0"/>
              <a:t>is the second </a:t>
            </a:r>
            <a:r>
              <a:rPr lang="en-GB" altLang="zh-CN" b="1" dirty="0" err="1" smtClean="0"/>
              <a:t>UpPTS</a:t>
            </a:r>
            <a:r>
              <a:rPr lang="en-GB" altLang="zh-CN" b="1" dirty="0" smtClean="0"/>
              <a:t> symbol </a:t>
            </a:r>
            <a:r>
              <a:rPr lang="en-GB" altLang="zh-CN" dirty="0" smtClean="0"/>
              <a:t>in </a:t>
            </a:r>
            <a:r>
              <a:rPr lang="en-GB" altLang="zh-CN" dirty="0" err="1" smtClean="0"/>
              <a:t>subframe</a:t>
            </a:r>
            <a:r>
              <a:rPr lang="en-GB" altLang="zh-CN" dirty="0" smtClean="0"/>
              <a:t> n, and if the SRS transmission bandwidth is different from frequency resource of </a:t>
            </a:r>
            <a:r>
              <a:rPr lang="en-GB" altLang="zh-CN" dirty="0" err="1" smtClean="0"/>
              <a:t>DwPTS</a:t>
            </a:r>
            <a:r>
              <a:rPr lang="en-GB" altLang="zh-CN" dirty="0" smtClean="0"/>
              <a:t> reception in </a:t>
            </a:r>
            <a:r>
              <a:rPr lang="en-GB" altLang="zh-CN" dirty="0" err="1" smtClean="0"/>
              <a:t>subframe</a:t>
            </a:r>
            <a:r>
              <a:rPr lang="en-GB" altLang="zh-CN" dirty="0" smtClean="0"/>
              <a:t> n:</a:t>
            </a:r>
            <a:endParaRPr lang="en-US" altLang="zh-CN" sz="2000" dirty="0" smtClean="0"/>
          </a:p>
          <a:p>
            <a:pPr lvl="2">
              <a:buFont typeface="Arial" pitchFamily="34" charset="0"/>
              <a:buChar char="•"/>
            </a:pPr>
            <a:r>
              <a:rPr lang="en-US" altLang="zh-CN" dirty="0" smtClean="0"/>
              <a:t> If the UE needs one symbol for retuning, then:</a:t>
            </a:r>
            <a:endParaRPr lang="en-US" altLang="zh-CN" sz="2000" dirty="0" smtClean="0"/>
          </a:p>
          <a:p>
            <a:pPr lvl="3">
              <a:buFont typeface="Arial" pitchFamily="34" charset="0"/>
              <a:buChar char="•"/>
            </a:pPr>
            <a:r>
              <a:rPr lang="en-US" altLang="zh-CN" dirty="0" smtClean="0"/>
              <a:t> The retuning guard period is the first </a:t>
            </a:r>
            <a:r>
              <a:rPr lang="en-US" altLang="zh-CN" dirty="0" err="1" smtClean="0"/>
              <a:t>UpPTS</a:t>
            </a:r>
            <a:r>
              <a:rPr lang="en-US" altLang="zh-CN" dirty="0" smtClean="0"/>
              <a:t> symbol</a:t>
            </a:r>
            <a:endParaRPr lang="en-US" altLang="zh-CN" sz="2000" dirty="0" smtClean="0"/>
          </a:p>
          <a:p>
            <a:pPr lvl="2">
              <a:buFont typeface="Arial" pitchFamily="34" charset="0"/>
              <a:buChar char="•"/>
            </a:pPr>
            <a:r>
              <a:rPr lang="en-US" altLang="zh-CN" dirty="0" smtClean="0"/>
              <a:t> If the UE needs two symbols for retuning, then:</a:t>
            </a:r>
            <a:endParaRPr lang="en-US" altLang="zh-CN" sz="2000" dirty="0" smtClean="0"/>
          </a:p>
          <a:p>
            <a:pPr lvl="3">
              <a:buFont typeface="Arial" pitchFamily="34" charset="0"/>
              <a:buChar char="•"/>
            </a:pPr>
            <a:r>
              <a:rPr lang="en-US" altLang="zh-CN" dirty="0" smtClean="0"/>
              <a:t> If the TDD guard period is long enough, it serves as the retuning guard period</a:t>
            </a:r>
            <a:endParaRPr lang="en-US" altLang="zh-CN" sz="2000" dirty="0" smtClean="0"/>
          </a:p>
          <a:p>
            <a:pPr lvl="3">
              <a:buFont typeface="Arial" pitchFamily="34" charset="0"/>
              <a:buChar char="•"/>
            </a:pPr>
            <a:r>
              <a:rPr lang="en-US" altLang="zh-CN" sz="2000" dirty="0" smtClean="0"/>
              <a:t> </a:t>
            </a:r>
            <a:r>
              <a:rPr lang="en-US" altLang="zh-CN" dirty="0" smtClean="0"/>
              <a:t>Otherwise, the retuning guard period is created by the last </a:t>
            </a:r>
            <a:r>
              <a:rPr lang="en-US" altLang="zh-CN" dirty="0" err="1" smtClean="0"/>
              <a:t>DwPTS</a:t>
            </a:r>
            <a:r>
              <a:rPr lang="en-US" altLang="zh-CN" dirty="0" smtClean="0"/>
              <a:t> symbol and the first </a:t>
            </a:r>
            <a:r>
              <a:rPr lang="en-US" altLang="zh-CN" dirty="0" err="1" smtClean="0"/>
              <a:t>UpPTS</a:t>
            </a:r>
            <a:r>
              <a:rPr lang="en-US" altLang="zh-CN" dirty="0" smtClean="0"/>
              <a:t> symbol</a:t>
            </a:r>
            <a:endParaRPr lang="zh-CN" altLang="zh-CN" sz="2000" dirty="0" smtClean="0"/>
          </a:p>
          <a:p>
            <a:pPr lvl="2"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</a:pPr>
            <a:endParaRPr lang="en-US" altLang="zh-CN" dirty="0" smtClean="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15724</TotalTime>
  <Words>248</Words>
  <Application>Microsoft Office PowerPoint</Application>
  <PresentationFormat>On-screen Show (4:3)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 Unicode MS</vt:lpstr>
      <vt:lpstr>宋体</vt:lpstr>
      <vt:lpstr>Arial</vt:lpstr>
      <vt:lpstr>Calibri</vt:lpstr>
      <vt:lpstr>Office Theme</vt:lpstr>
      <vt:lpstr>WF on the retuning of SRS transmission</vt:lpstr>
      <vt:lpstr>Proposals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Pagining in non-anchor PRB</dc:title>
  <dc:creator>Huawei</dc:creator>
  <cp:lastModifiedBy>Matthew Webb</cp:lastModifiedBy>
  <cp:revision>1214</cp:revision>
  <dcterms:created xsi:type="dcterms:W3CDTF">2015-04-22T00:12:23Z</dcterms:created>
  <dcterms:modified xsi:type="dcterms:W3CDTF">2017-02-17T12:19:07Z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(3)ngOHM9kxCR5CCDfhvb3hZFQEmi8bXqKfsH0e9bLZf+vhJtA3DK4JwSyuUlQk8d7Z9754tMSq
MRUO7zjWaoR0AzLOkrt6r1ZtXgen/KsELoXc1dMOl82qSb1NdU3Kf/u7p1gg+c3fXykPHQls
4eFP9cgtugey80gmLyQb+RUirr9KZHCulP9SZggltOHwQCeqesr7kvz4Xp9guzY7E7gN3QyG
fgoYbOrGUgz6k3zlFk</vt:lpwstr>
  </property>
  <property fmtid="{D5CDD505-2E9C-101B-9397-08002B2CF9AE}" pid="8" name="_2015_ms_pID_7253431">
    <vt:lpwstr>E9GGRalmQFKlOq3kqb4fhQNWd5BJJbyugvY9q2/4gToAPwnHQtatfy
EaXt/DrXOMTYInjc8ZS7AI2C9MrnQ/DNcv0NKTdMTf0NP0Lz1kdL+z36IasArbBcMhBaU13m
pLAC6BqHQGxz7BQH9qarcuUxMHsbLf8zp5m7ijikzFu/oVP1xGdXOkhip9zgkNheZV93+T8m
GHX9UBzzGQiRjndnGSUyKTxHarCeraLZ+E+4</vt:lpwstr>
  </property>
  <property fmtid="{D5CDD505-2E9C-101B-9397-08002B2CF9AE}" pid="9" name="_2015_ms_pID_7253432">
    <vt:lpwstr>wjS5JQFanGskKNX4WY/eWMNwgMfI4NrQOE56
MWRjmvDl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1487333935</vt:lpwstr>
  </property>
</Properties>
</file>