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3" r:id="rId3"/>
    <p:sldId id="284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70" d="100"/>
          <a:sy n="70" d="100"/>
        </p:scale>
        <p:origin x="-186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on </a:t>
            </a:r>
            <a:r>
              <a:rPr lang="en-US" altLang="zh-CN" dirty="0" smtClean="0"/>
              <a:t>assistance data of SIB1-NB for OTDOA in NB-</a:t>
            </a:r>
            <a:r>
              <a:rPr lang="en-US" altLang="zh-CN" dirty="0" err="1" smtClean="0"/>
              <a:t>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err="1" smtClean="0">
                <a:solidFill>
                  <a:schemeClr val="tx1"/>
                </a:solidFill>
              </a:rPr>
              <a:t>Huawei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 err="1" smtClean="0">
                <a:solidFill>
                  <a:schemeClr val="tx1"/>
                </a:solidFill>
              </a:rPr>
              <a:t>HiSilicon</a:t>
            </a:r>
            <a:r>
              <a:rPr lang="en-US" dirty="0" smtClean="0">
                <a:solidFill>
                  <a:schemeClr val="tx1"/>
                </a:solidFill>
              </a:rPr>
              <a:t>, Ericsson, Nokia, ASB…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1800" dirty="0" smtClean="0"/>
              <a:t>R1-1703924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WG1 Meeting #88</a:t>
            </a:r>
            <a:endParaRPr lang="it-IT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13th – 17th February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2017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7.2.4.1.1  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US" altLang="zh-CN" sz="2400" dirty="0" smtClean="0"/>
              <a:t>The uncertainty of SIB1-NB transmission on sub-frame #4 in every 2 radio frames may cause collision between NPRS and SIB1-NB by NPRS Part B only configuration. </a:t>
            </a:r>
          </a:p>
          <a:p>
            <a:pPr hangingPunc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2065609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752528"/>
          </a:xfrm>
        </p:spPr>
        <p:txBody>
          <a:bodyPr>
            <a:normAutofit/>
          </a:bodyPr>
          <a:lstStyle/>
          <a:p>
            <a:r>
              <a:rPr lang="en-US" altLang="zh-CN" sz="2800" dirty="0" smtClean="0"/>
              <a:t>RAN1 discusses whether NB-</a:t>
            </a:r>
            <a:r>
              <a:rPr lang="en-US" altLang="zh-CN" sz="2800" dirty="0" err="1" smtClean="0"/>
              <a:t>IoT</a:t>
            </a:r>
            <a:r>
              <a:rPr lang="en-US" altLang="zh-CN" sz="2800" dirty="0" smtClean="0"/>
              <a:t> anchor carrier supports Part B only configuration or not.</a:t>
            </a:r>
          </a:p>
          <a:p>
            <a:r>
              <a:rPr lang="en-US" altLang="zh-CN" sz="2800" dirty="0" smtClean="0"/>
              <a:t>If the anchor NB-</a:t>
            </a:r>
            <a:r>
              <a:rPr lang="en-US" altLang="zh-CN" sz="2800" dirty="0" err="1" smtClean="0"/>
              <a:t>IoT</a:t>
            </a:r>
            <a:r>
              <a:rPr lang="en-US" altLang="zh-CN" sz="2800" dirty="0" smtClean="0"/>
              <a:t> carrier supports NPRS configuration by Part B only, the repetition number of SIB1-NB on the anchor carrier is indicated in OTDOA assistance data </a:t>
            </a:r>
          </a:p>
          <a:p>
            <a:pPr lvl="1"/>
            <a:r>
              <a:rPr lang="en-US" sz="2400" dirty="0" smtClean="0"/>
              <a:t>Detail signaling is left to RAN2.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13450</TotalTime>
  <Words>118</Words>
  <Application>Microsoft Office PowerPoint</Application>
  <PresentationFormat>全屏显示(4:3)</PresentationFormat>
  <Paragraphs>12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assistance data of SIB1-NB for OTDOA in NB-IoT</vt:lpstr>
      <vt:lpstr>Background</vt:lpstr>
      <vt:lpstr>Proposal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Pagining in non-anchor PRB</dc:title>
  <dc:creator>Yutao Sui</dc:creator>
  <cp:lastModifiedBy>j00136779</cp:lastModifiedBy>
  <cp:revision>1242</cp:revision>
  <dcterms:created xsi:type="dcterms:W3CDTF">2015-04-22T00:12:23Z</dcterms:created>
  <dcterms:modified xsi:type="dcterms:W3CDTF">2017-02-15T15:54:19Z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(3)c9kOVKyh+JZnR220kM+ZGkjT+EkgLywsw2OD+T/W9M10mz2I4r2BrKNlNBxyRvxYYmecZ0k8
GSwK9oaMAh6fgRgWcxWEoshnSkxAOl3870Tzg7ngaRvHAHZac0eebEe2n3yZoWz5lMaMluTT
+FiIXk80Cf5NgaMksNIYjIUGvKUqkjRHMBvX+DZpKTihCPQ80hZjIORMpEWPObb8w01lVa09
A9poO+h/HKdabniUEf</vt:lpwstr>
  </property>
  <property fmtid="{D5CDD505-2E9C-101B-9397-08002B2CF9AE}" pid="8" name="_2015_ms_pID_7253431">
    <vt:lpwstr>6+wmqW8BVuG39t7OVXY+UuziVFvUbvoQrz3HVzu7pbgxe9B5WNK4C9
cs5lVfsFfAJT6vZkbEg8l9FTmmGoI30jz+eHPMMuMw6gHkNUemAz1Cvv3rChlnSdBGJ/c+FL
snfS3OJ9QD7AEU+Vt1oLVECyvcbjqB2wUb3y3WEqmETlKFk1ja3VH5jltPVsY1JMhUJIPQ4m
xpqg0KmAJDaRF44DsYfnznmCmuM8W1O3/AaY</vt:lpwstr>
  </property>
  <property fmtid="{D5CDD505-2E9C-101B-9397-08002B2CF9AE}" pid="9" name="_2015_ms_pID_7253432">
    <vt:lpwstr>V68+pGrSTmLcLu7OjtOqOVaZh5xrRer55wIG
lYxS23KcuGt3r5Jcmt0TtIgIZxtA+lGW3OnqWGnVoDFTDQuF4As=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1487167996</vt:lpwstr>
  </property>
</Properties>
</file>