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4320" y="1149659"/>
            <a:ext cx="11456125" cy="2387600"/>
          </a:xfrm>
        </p:spPr>
        <p:txBody>
          <a:bodyPr>
            <a:normAutofit/>
          </a:bodyPr>
          <a:lstStyle/>
          <a:p>
            <a:r>
              <a:rPr lang="en-US" altLang="zh-CN" sz="4400" dirty="0" smtClean="0"/>
              <a:t>WF on configurable DMRS </a:t>
            </a:r>
            <a:r>
              <a:rPr lang="en-US" altLang="zh-CN" sz="4400" dirty="0" smtClean="0"/>
              <a:t>design</a:t>
            </a: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endParaRPr lang="zh-CN" altLang="en-US" sz="4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3600" dirty="0" smtClean="0">
                <a:solidFill>
                  <a:schemeClr val="bg1">
                    <a:lumMod val="50000"/>
                  </a:schemeClr>
                </a:solidFill>
              </a:rPr>
              <a:t>CATT,… 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1794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#88</a:t>
            </a:r>
            <a:endParaRPr lang="en-US" altLang="ja-JP" dirty="0"/>
          </a:p>
          <a:p>
            <a:r>
              <a:rPr lang="en-US" altLang="ja-JP" dirty="0"/>
              <a:t>Athens, Greece, 13th - 17th February </a:t>
            </a:r>
            <a:r>
              <a:rPr lang="en-US" altLang="ja-JP" dirty="0" smtClean="0"/>
              <a:t>2017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dirty="0"/>
              <a:t>: </a:t>
            </a:r>
            <a:r>
              <a:rPr kumimoji="1" lang="en-US" altLang="ja-JP" dirty="0" smtClean="0"/>
              <a:t>8.1.2.4.2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336335" y="214442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R1-17xxxxx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547360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84074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Consider </a:t>
            </a:r>
            <a:r>
              <a:rPr lang="en-US" altLang="zh-CN" dirty="0"/>
              <a:t>the mechanism of UE-assisted DMRS configuration. 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Based </a:t>
            </a:r>
            <a:r>
              <a:rPr lang="en-US" altLang="zh-CN" dirty="0"/>
              <a:t>on </a:t>
            </a:r>
            <a:r>
              <a:rPr lang="en-US" altLang="zh-CN" dirty="0" smtClean="0"/>
              <a:t>measurement </a:t>
            </a:r>
            <a:r>
              <a:rPr lang="en-US" altLang="zh-CN" dirty="0"/>
              <a:t>with </a:t>
            </a:r>
            <a:r>
              <a:rPr lang="en-US" altLang="zh-CN" dirty="0" smtClean="0"/>
              <a:t>DL RS</a:t>
            </a:r>
            <a:r>
              <a:rPr lang="en-US" altLang="zh-CN" dirty="0"/>
              <a:t>, UE can estimate the channel qualities with different assumptions on DMRS </a:t>
            </a:r>
            <a:r>
              <a:rPr lang="en-US" altLang="zh-CN" dirty="0" smtClean="0"/>
              <a:t>patterns. 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Recommendations </a:t>
            </a:r>
            <a:r>
              <a:rPr lang="en-US" altLang="zh-CN" dirty="0"/>
              <a:t>on </a:t>
            </a:r>
            <a:r>
              <a:rPr lang="en-US" altLang="zh-CN" dirty="0" smtClean="0"/>
              <a:t>configuration </a:t>
            </a:r>
            <a:r>
              <a:rPr lang="en-US" altLang="zh-CN" dirty="0"/>
              <a:t>of DMRS pattern </a:t>
            </a:r>
            <a:r>
              <a:rPr lang="en-US" altLang="zh-CN" dirty="0" smtClean="0"/>
              <a:t>and CSI </a:t>
            </a:r>
            <a:r>
              <a:rPr lang="en-US" altLang="zh-CN" dirty="0"/>
              <a:t>based on the corresponding hypotheses can be reported to the network. 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It’s </a:t>
            </a:r>
            <a:r>
              <a:rPr lang="en-US" altLang="zh-CN" dirty="0"/>
              <a:t>up to the network side to make the decision on exact configurations of DMRS </a:t>
            </a:r>
            <a:r>
              <a:rPr lang="en-US" altLang="zh-CN" dirty="0" smtClean="0"/>
              <a:t>pattern.   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23759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93</Words>
  <Application>Microsoft Office PowerPoint</Application>
  <PresentationFormat>自定义</PresentationFormat>
  <Paragraphs>11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configurable DMRS design 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time-domain bundling of DMRS</dc:title>
  <dc:creator>suxin</dc:creator>
  <cp:lastModifiedBy>rakesh</cp:lastModifiedBy>
  <cp:revision>18</cp:revision>
  <dcterms:created xsi:type="dcterms:W3CDTF">2015-05-05T08:02:14Z</dcterms:created>
  <dcterms:modified xsi:type="dcterms:W3CDTF">2017-02-13T17:29:39Z</dcterms:modified>
</cp:coreProperties>
</file>