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642" autoAdjust="0"/>
    <p:restoredTop sz="94775" autoAdjust="0"/>
  </p:normalViewPr>
  <p:slideViewPr>
    <p:cSldViewPr snapToObjects="1">
      <p:cViewPr varScale="1">
        <p:scale>
          <a:sx n="70" d="100"/>
          <a:sy n="70" d="100"/>
        </p:scale>
        <p:origin x="1830" y="6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Mechanism to Recover from Beam Failure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LG Electronics, </a:t>
            </a:r>
            <a:r>
              <a:rPr lang="en-US" altLang="zh-CN" dirty="0" smtClean="0"/>
              <a:t>MediaTek, AT&amp;T, Samsung, Vivo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4052596388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#88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R1-1703686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Athens,</a:t>
                      </a:r>
                      <a:r>
                        <a:rPr lang="de-DE" altLang="zh-CN" baseline="0" dirty="0" smtClean="0">
                          <a:solidFill>
                            <a:schemeClr val="tx1"/>
                          </a:solidFill>
                        </a:rPr>
                        <a:t> Greece, </a:t>
                      </a:r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13 – 17 Feb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8.1.2.2.2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Agreements at RAN1 </a:t>
            </a:r>
            <a:r>
              <a:rPr lang="en-US" altLang="zh-CN" dirty="0" smtClean="0"/>
              <a:t>Ad Hoc meeting for NR in January 2017</a:t>
            </a:r>
            <a:endParaRPr lang="en-US" altLang="zh-CN" dirty="0"/>
          </a:p>
          <a:p>
            <a:pPr lvl="1"/>
            <a:endParaRPr lang="en-US" altLang="zh-CN" sz="1800" dirty="0" smtClean="0"/>
          </a:p>
          <a:p>
            <a:pPr lvl="1"/>
            <a:r>
              <a:rPr lang="en-US" altLang="zh-CN" sz="1800" dirty="0" smtClean="0"/>
              <a:t>NR </a:t>
            </a:r>
            <a:r>
              <a:rPr lang="en-US" altLang="zh-CN" sz="1800" dirty="0"/>
              <a:t>supports that UE can trigger mechanism to recover from beam failure </a:t>
            </a:r>
          </a:p>
          <a:p>
            <a:pPr lvl="1"/>
            <a:r>
              <a:rPr lang="en-US" altLang="zh-CN" sz="1800" dirty="0"/>
              <a:t>Network explicitly configures to UE with resources for UL transmission of signals for recovery purpose</a:t>
            </a:r>
          </a:p>
          <a:p>
            <a:pPr lvl="2"/>
            <a:r>
              <a:rPr lang="en-US" altLang="zh-CN" sz="1800" dirty="0"/>
              <a:t>Support configurations of resources where the base station is listening from all or partial directions, e.g., random access region</a:t>
            </a:r>
          </a:p>
          <a:p>
            <a:pPr lvl="1"/>
            <a:r>
              <a:rPr lang="en-US" altLang="zh-CN" sz="1800" dirty="0"/>
              <a:t>FFS: Triggering condition of recovery signal (FFS new or existing signals) associated UE behavior of monitoring RS/control channel/data channel</a:t>
            </a:r>
          </a:p>
          <a:p>
            <a:pPr lvl="1"/>
            <a:r>
              <a:rPr lang="en-US" altLang="zh-CN" sz="1800" dirty="0"/>
              <a:t>Support transmission of DL signal for allowing the UE to monitor the beams for identifying new potential beams</a:t>
            </a:r>
          </a:p>
          <a:p>
            <a:pPr lvl="2"/>
            <a:r>
              <a:rPr lang="en-US" altLang="zh-CN" sz="1800" dirty="0"/>
              <a:t>FFS: Transmission of a beam swept control channel is not precluded</a:t>
            </a:r>
          </a:p>
          <a:p>
            <a:pPr lvl="2"/>
            <a:r>
              <a:rPr lang="en-US" altLang="zh-CN" sz="1800" dirty="0"/>
              <a:t>This mechanism(s) should consider tradeoff between performance and DL signaling </a:t>
            </a:r>
            <a:r>
              <a:rPr lang="en-US" altLang="zh-CN" sz="1800" dirty="0" smtClean="0"/>
              <a:t>overhead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 smtClean="0"/>
              <a:t>Proposal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968822"/>
            <a:ext cx="8640508" cy="5257800"/>
          </a:xfrm>
        </p:spPr>
        <p:txBody>
          <a:bodyPr/>
          <a:lstStyle/>
          <a:p>
            <a:r>
              <a:rPr lang="en-US" altLang="zh-CN" sz="1600" dirty="0" smtClean="0"/>
              <a:t>Support the following for mechanisms to recover from beam failure</a:t>
            </a:r>
          </a:p>
          <a:p>
            <a:pPr lvl="1"/>
            <a:r>
              <a:rPr lang="en-US" altLang="zh-CN" dirty="0" smtClean="0"/>
              <a:t>The mechanisms are confined in L1/L2</a:t>
            </a:r>
            <a:endParaRPr lang="en-US" altLang="zh-CN" dirty="0"/>
          </a:p>
          <a:p>
            <a:pPr lvl="1"/>
            <a:r>
              <a:rPr lang="en-US" altLang="zh-CN" dirty="0" smtClean="0"/>
              <a:t>Beam failure in L1/L2 can be declared when the quality of beam pair </a:t>
            </a:r>
            <a:r>
              <a:rPr lang="en-US" altLang="zh-CN" dirty="0" smtClean="0"/>
              <a:t>link(s) </a:t>
            </a:r>
            <a:r>
              <a:rPr lang="en-US" altLang="zh-CN" dirty="0" smtClean="0"/>
              <a:t>of an associated NR-PDCCH falls below certain threshold</a:t>
            </a:r>
          </a:p>
          <a:p>
            <a:pPr lvl="2"/>
            <a:r>
              <a:rPr lang="en-US" altLang="zh-CN" dirty="0" smtClean="0"/>
              <a:t>FFS: whether the quality check can be done for beam pair </a:t>
            </a:r>
            <a:r>
              <a:rPr lang="en-US" altLang="zh-CN" dirty="0" smtClean="0"/>
              <a:t>link(s) </a:t>
            </a:r>
            <a:r>
              <a:rPr lang="en-US" altLang="zh-CN" dirty="0" smtClean="0"/>
              <a:t>associated with NR-PDSCH</a:t>
            </a:r>
          </a:p>
          <a:p>
            <a:pPr lvl="2"/>
            <a:r>
              <a:rPr lang="en-US" altLang="zh-CN" dirty="0" smtClean="0"/>
              <a:t>FFS: when </a:t>
            </a:r>
            <a:r>
              <a:rPr lang="en-US" altLang="zh-CN" dirty="0" smtClean="0"/>
              <a:t>Y beam </a:t>
            </a:r>
            <a:r>
              <a:rPr lang="en-US" altLang="zh-CN" dirty="0" smtClean="0"/>
              <a:t>pairs </a:t>
            </a:r>
            <a:r>
              <a:rPr lang="en-US" altLang="zh-CN" dirty="0" smtClean="0"/>
              <a:t>are configured, X out of Y beam pair links falls below certain threshold may declare the beam failure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FFS: search space of the associated NR-PDCCH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Study </a:t>
            </a:r>
            <a:r>
              <a:rPr lang="en-US" altLang="zh-CN" dirty="0" smtClean="0"/>
              <a:t>signaling mechanisms for </a:t>
            </a:r>
            <a:r>
              <a:rPr lang="en-US" altLang="zh-CN" dirty="0"/>
              <a:t>NR-PDCCH in case UE is configured to monitor multiple beam pairs for NR-PDCCH monitoring</a:t>
            </a:r>
          </a:p>
          <a:p>
            <a:pPr lvl="2"/>
            <a:r>
              <a:rPr lang="en-US" altLang="zh-CN" dirty="0" smtClean="0"/>
              <a:t>Exact definition of such threshold is FFS and other </a:t>
            </a:r>
            <a:r>
              <a:rPr lang="en-US" altLang="zh-CN" dirty="0" smtClean="0"/>
              <a:t>conditions for declaring beam failure </a:t>
            </a:r>
            <a:r>
              <a:rPr lang="en-US" altLang="zh-CN" dirty="0" smtClean="0"/>
              <a:t>are not </a:t>
            </a:r>
            <a:r>
              <a:rPr lang="en-US" altLang="zh-CN" dirty="0" smtClean="0"/>
              <a:t>precluded</a:t>
            </a:r>
          </a:p>
          <a:p>
            <a:pPr lvl="3"/>
            <a:r>
              <a:rPr lang="en-US" altLang="zh-CN" sz="1600" dirty="0"/>
              <a:t>Note that it does not mean there is only one </a:t>
            </a:r>
            <a:r>
              <a:rPr lang="en-US" altLang="zh-CN" sz="1600" dirty="0" smtClean="0"/>
              <a:t>threshold</a:t>
            </a:r>
            <a:endParaRPr lang="en-US" altLang="zh-CN" sz="1600" dirty="0" smtClean="0"/>
          </a:p>
          <a:p>
            <a:pPr lvl="1"/>
            <a:r>
              <a:rPr lang="en-US" altLang="zh-CN" dirty="0" smtClean="0"/>
              <a:t>UE can monitor the following signals for detecting beam failure and identifying new potential beams </a:t>
            </a:r>
          </a:p>
          <a:p>
            <a:pPr lvl="2"/>
            <a:r>
              <a:rPr lang="en-US" altLang="zh-CN" dirty="0" smtClean="0"/>
              <a:t>RS for beam </a:t>
            </a:r>
            <a:r>
              <a:rPr lang="en-US" altLang="zh-CN" dirty="0" smtClean="0"/>
              <a:t>management</a:t>
            </a:r>
            <a:endParaRPr lang="en-US" altLang="zh-CN" strike="sngStrike" dirty="0" smtClean="0"/>
          </a:p>
          <a:p>
            <a:pPr lvl="2"/>
            <a:r>
              <a:rPr lang="en-US" altLang="zh-CN" dirty="0" smtClean="0"/>
              <a:t>Other </a:t>
            </a:r>
            <a:r>
              <a:rPr lang="en-US" altLang="zh-CN" dirty="0"/>
              <a:t>signals are not </a:t>
            </a:r>
            <a:r>
              <a:rPr lang="en-US" altLang="zh-CN" dirty="0" smtClean="0"/>
              <a:t>precluded</a:t>
            </a:r>
            <a:r>
              <a:rPr lang="en-US" altLang="zh-CN" dirty="0"/>
              <a:t>, e.g</a:t>
            </a:r>
            <a:r>
              <a:rPr lang="en-US" altLang="zh-CN" dirty="0" smtClean="0"/>
              <a:t>., DM-RS </a:t>
            </a:r>
            <a:r>
              <a:rPr lang="en-US" altLang="zh-CN" dirty="0"/>
              <a:t>of PDCCH (including group common PDCCH and/or UE specific PDCCH), DMRS for PDSCH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/>
              <a:t>SS </a:t>
            </a:r>
            <a:r>
              <a:rPr lang="en-US" altLang="zh-CN" dirty="0" smtClean="0"/>
              <a:t>blocks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z="1100" smtClean="0"/>
              <a:pPr>
                <a:defRPr/>
              </a:pPr>
              <a:t>3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4771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6962</TotalTime>
  <Words>352</Words>
  <Application>Microsoft Office PowerPoint</Application>
  <PresentationFormat>自定义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Mechanism to Recover from Beam Failure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bxj (V)</cp:lastModifiedBy>
  <cp:revision>554</cp:revision>
  <dcterms:created xsi:type="dcterms:W3CDTF">2014-09-24T01:01:53Z</dcterms:created>
  <dcterms:modified xsi:type="dcterms:W3CDTF">2017-02-15T17:56:42Z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(2)kQ9ZuimFgTlSRiYduvkdtgFyrqsGWpTFUsE3BBDgU91yK26FQTLhkenaIFUK3CnHL+DKoOT0
UwW1K1G2WYzw26pINrKDHInldw4BKSkJZ6Kdhu+UYVs9Nl3pmZxK2jpCBtTgQkK66SsgOJdp
q9dU7h2CAxHyQH8ZKifWm6QWGOiXYg51zZNwLYIhyogm9c+9Uu0x26C3IAJ8xvnJM+/wAoIh
1H46AGrjAdzhhrtJYP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uHWW4mSIQNf6PGak0vj53eHPwAz/v0UWDQwlUeo8jl2sbEKy0Q8L2Z
O3KKlfC7uPunaatODNT5arbg/yh3Z5RpM6pUdBNo0srzd0eGDxCFJ/OLZFkL8PIP2pxEctth
KmHcEclsPmwVwb0fv8twe93VLE/Tk+y9uNDc8ZtWQeCM8H2U5pvLoSvY+y7vN3CnyaR86MFv
2zML45BKpVjP7uoq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1486970747</vt:lpwstr>
  </property>
</Properties>
</file>