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err="1"/>
              <a:t>sidelink</a:t>
            </a:r>
            <a:r>
              <a:rPr lang="en-US" sz="4000" dirty="0"/>
              <a:t> power control for wearable/</a:t>
            </a:r>
            <a:r>
              <a:rPr lang="en-US" sz="4000" dirty="0" err="1"/>
              <a:t>IoT</a:t>
            </a:r>
            <a:r>
              <a:rPr lang="en-US" sz="4000" dirty="0"/>
              <a:t> use cases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R1-1703662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smtClean="0"/>
              <a:t>Wearable </a:t>
            </a:r>
            <a:r>
              <a:rPr lang="en-US" sz="2800" dirty="0"/>
              <a:t>UEs (remote UEs) are often located in proximity of relay </a:t>
            </a:r>
            <a:r>
              <a:rPr lang="en-US" sz="2800" dirty="0" smtClean="0"/>
              <a:t>UEs (</a:t>
            </a:r>
            <a:r>
              <a:rPr lang="en-US" sz="2800" dirty="0"/>
              <a:t>assisting terminals)</a:t>
            </a:r>
            <a:endParaRPr lang="ru-RU" sz="2800" dirty="0"/>
          </a:p>
          <a:p>
            <a:pPr lvl="0"/>
            <a:r>
              <a:rPr lang="en-US" sz="2800" dirty="0"/>
              <a:t>Proximity of remote UE and relay UE can be utilized for more efficient operation on </a:t>
            </a:r>
            <a:r>
              <a:rPr lang="en-US" sz="2800" dirty="0" err="1"/>
              <a:t>sidelink</a:t>
            </a:r>
            <a:r>
              <a:rPr lang="en-US" sz="2800" dirty="0"/>
              <a:t> in terms of </a:t>
            </a:r>
            <a:r>
              <a:rPr lang="en-US" sz="2800" dirty="0" smtClean="0"/>
              <a:t>UE </a:t>
            </a:r>
            <a:r>
              <a:rPr lang="en-US" sz="2800" dirty="0"/>
              <a:t>power consumption, </a:t>
            </a:r>
            <a:r>
              <a:rPr lang="en-US" sz="2800" dirty="0" smtClean="0"/>
              <a:t>interference level to </a:t>
            </a:r>
            <a:r>
              <a:rPr lang="en-US" sz="2800" dirty="0"/>
              <a:t>WAN or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, if proper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 power control is enabled</a:t>
            </a:r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err="1" smtClean="0"/>
              <a:t>Sidelink</a:t>
            </a:r>
            <a:r>
              <a:rPr lang="en-US" dirty="0" smtClean="0"/>
              <a:t> </a:t>
            </a:r>
            <a:r>
              <a:rPr lang="en-US" dirty="0"/>
              <a:t>power control </a:t>
            </a:r>
            <a:r>
              <a:rPr lang="en-US" dirty="0" smtClean="0"/>
              <a:t>taking into account propagation characteristics between transmitter and receiver is </a:t>
            </a:r>
            <a:r>
              <a:rPr lang="en-US" dirty="0"/>
              <a:t>supported</a:t>
            </a:r>
            <a:endParaRPr lang="ru-RU" dirty="0"/>
          </a:p>
          <a:p>
            <a:pPr lvl="1"/>
            <a:r>
              <a:rPr lang="en-US" dirty="0"/>
              <a:t>FFS details of </a:t>
            </a:r>
            <a:r>
              <a:rPr lang="en-US" dirty="0" err="1"/>
              <a:t>sidelink</a:t>
            </a:r>
            <a:r>
              <a:rPr lang="en-US" dirty="0"/>
              <a:t> power control operation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On-screen Show 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sidelink power control for wearable/IoT use cases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2017-02-14T08:07:55Z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2017-02-14 06:51:26Z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