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79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Shift Size Granularity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Qualcomm, LG, ZTE, Intel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 NR Ad-Hoc)</a:t>
            </a:r>
            <a:r>
              <a:rPr lang="en-US" b="1" dirty="0"/>
              <a:t>: </a:t>
            </a:r>
            <a:endParaRPr lang="en-US" dirty="0"/>
          </a:p>
          <a:p>
            <a:pPr lvl="1"/>
            <a:r>
              <a:rPr lang="en-US" dirty="0"/>
              <a:t>The largest info block size supported by LDPC encoder </a:t>
            </a:r>
            <a:r>
              <a:rPr lang="en-US" dirty="0" err="1"/>
              <a:t>Kmax</a:t>
            </a:r>
            <a:r>
              <a:rPr lang="en-US" dirty="0"/>
              <a:t> and the largest shift size </a:t>
            </a:r>
            <a:r>
              <a:rPr lang="en-US" dirty="0" err="1"/>
              <a:t>Zmax</a:t>
            </a:r>
            <a:r>
              <a:rPr lang="en-US" dirty="0"/>
              <a:t> defined for a H matrix are selected from the following set of {</a:t>
            </a:r>
            <a:r>
              <a:rPr lang="en-US" dirty="0" err="1"/>
              <a:t>Kmax</a:t>
            </a:r>
            <a:r>
              <a:rPr lang="en-US" dirty="0"/>
              <a:t>, </a:t>
            </a:r>
            <a:r>
              <a:rPr lang="en-US" dirty="0" err="1"/>
              <a:t>Zmax</a:t>
            </a:r>
            <a:r>
              <a:rPr lang="en-US" dirty="0"/>
              <a:t>} pairs: </a:t>
            </a:r>
          </a:p>
          <a:p>
            <a:pPr lvl="2"/>
            <a:r>
              <a:rPr lang="en-US" dirty="0"/>
              <a:t>{8192, 256}, {8192, 512}, {8192, 1024},</a:t>
            </a:r>
          </a:p>
          <a:p>
            <a:pPr lvl="2"/>
            <a:r>
              <a:rPr lang="en-US" dirty="0"/>
              <a:t>{FFS near 8192, 320}, {FFS near 8192, 384}</a:t>
            </a:r>
          </a:p>
          <a:p>
            <a:pPr lvl="1"/>
            <a:r>
              <a:rPr lang="en-US" dirty="0"/>
              <a:t>The exact {</a:t>
            </a:r>
            <a:r>
              <a:rPr lang="en-US" dirty="0" err="1"/>
              <a:t>Kmax</a:t>
            </a:r>
            <a:r>
              <a:rPr lang="en-US" dirty="0"/>
              <a:t>, </a:t>
            </a:r>
            <a:r>
              <a:rPr lang="en-US" dirty="0" err="1"/>
              <a:t>Zmax</a:t>
            </a:r>
            <a:r>
              <a:rPr lang="en-US" dirty="0"/>
              <a:t>} pair to be selected from the above 5 at RAN1#88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least for larger Z values (Z &gt;= </a:t>
            </a:r>
            <a:r>
              <a:rPr lang="en-US" dirty="0" err="1"/>
              <a:t>Z</a:t>
            </a:r>
            <a:r>
              <a:rPr lang="en-US" baseline="-25000" dirty="0" err="1"/>
              <a:t>threshold</a:t>
            </a:r>
            <a:r>
              <a:rPr lang="en-US" dirty="0"/>
              <a:t>), Z = 8*j, where j  belongs to a selected set of integers</a:t>
            </a:r>
            <a:endParaRPr lang="en-US" baseline="-25000" dirty="0"/>
          </a:p>
          <a:p>
            <a:pPr lvl="1"/>
            <a:r>
              <a:rPr lang="en-US" dirty="0"/>
              <a:t>Z&lt;=</a:t>
            </a:r>
            <a:r>
              <a:rPr lang="en-US" dirty="0" err="1"/>
              <a:t>Z</a:t>
            </a:r>
            <a:r>
              <a:rPr lang="en-US" baseline="-25000" dirty="0" err="1"/>
              <a:t>max</a:t>
            </a:r>
            <a:r>
              <a:rPr lang="en-US" dirty="0"/>
              <a:t>, </a:t>
            </a:r>
            <a:r>
              <a:rPr lang="en-US" dirty="0" err="1"/>
              <a:t>Z</a:t>
            </a:r>
            <a:r>
              <a:rPr lang="en-US" baseline="-25000" dirty="0" err="1"/>
              <a:t>threshold</a:t>
            </a:r>
            <a:r>
              <a:rPr lang="en-US" dirty="0"/>
              <a:t>&gt;= 64</a:t>
            </a:r>
          </a:p>
          <a:p>
            <a:pPr lvl="1"/>
            <a:r>
              <a:rPr lang="en-US" dirty="0"/>
              <a:t>FFS: exact value of </a:t>
            </a:r>
            <a:r>
              <a:rPr lang="en-US" dirty="0" err="1"/>
              <a:t>Z</a:t>
            </a:r>
            <a:r>
              <a:rPr lang="en-US" baseline="-25000" dirty="0" err="1"/>
              <a:t>threshold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078529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3974</TotalTime>
  <Words>163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Shift Size Granularity for LDPC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262</cp:revision>
  <dcterms:created xsi:type="dcterms:W3CDTF">2006-08-16T00:00:00Z</dcterms:created>
  <dcterms:modified xsi:type="dcterms:W3CDTF">2017-02-15T13:00:03Z</dcterms:modified>
</cp:coreProperties>
</file>