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803" autoAdjust="0"/>
  </p:normalViewPr>
  <p:slideViewPr>
    <p:cSldViewPr>
      <p:cViewPr>
        <p:scale>
          <a:sx n="70" d="100"/>
          <a:sy n="70" d="100"/>
        </p:scale>
        <p:origin x="-1290" y="-72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Puncturing Indication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ZTE Microelectronics, Sony,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Sequans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Qualcomm,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Oppo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Convida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Wireless, Samsung, </a:t>
            </a:r>
            <a:r>
              <a:rPr lang="en-US" altLang="zh-TW" sz="24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R1-1703610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#88</a:t>
            </a:r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2017</a:t>
            </a:r>
          </a:p>
          <a:p>
            <a:r>
              <a:rPr lang="en-US" altLang="zh-CN" sz="2400" dirty="0" smtClean="0"/>
              <a:t>Agenda item 8.1.3.4.1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Performance improved significantly if puncturing information available at first transmission (e.g., ZTE R1-166408)</a:t>
            </a:r>
            <a:endParaRPr lang="en-US" sz="2400" dirty="0"/>
          </a:p>
        </p:txBody>
      </p:sp>
      <p:pic>
        <p:nvPicPr>
          <p:cNvPr id="6" name="图片 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5332730" cy="400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84624" y="2971800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Case 1a/b: Without puncturing information</a:t>
            </a:r>
          </a:p>
          <a:p>
            <a:endParaRPr lang="sv-SE" dirty="0" smtClean="0"/>
          </a:p>
          <a:p>
            <a:r>
              <a:rPr lang="sv-SE" dirty="0" smtClean="0"/>
              <a:t>Case 2a/b: With puncturing information in first transmission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puncturing indication should be signaled explicitly to the eMBB UE</a:t>
            </a:r>
          </a:p>
          <a:p>
            <a:r>
              <a:rPr lang="en-US" sz="2400" dirty="0" smtClean="0"/>
              <a:t>Enabling the eMBB UE to use the indication information for decoding of the current (first) transmission that was impacted and its subsequent retransmissions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6378</TotalTime>
  <Words>112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Puncturing Indication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Thorsten</cp:lastModifiedBy>
  <cp:revision>374</cp:revision>
  <dcterms:created xsi:type="dcterms:W3CDTF">2006-08-16T00:00:00Z</dcterms:created>
  <dcterms:modified xsi:type="dcterms:W3CDTF">2017-02-14T13:12:07Z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