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95" r:id="rId2"/>
    <p:sldId id="296" r:id="rId3"/>
    <p:sldId id="29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61" autoAdjust="0"/>
    <p:restoredTop sz="82844" autoAdjust="0"/>
  </p:normalViewPr>
  <p:slideViewPr>
    <p:cSldViewPr>
      <p:cViewPr varScale="1">
        <p:scale>
          <a:sx n="57" d="100"/>
          <a:sy n="57" d="100"/>
        </p:scale>
        <p:origin x="18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629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Discussion on SLSS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Ericsson</a:t>
            </a:r>
            <a:endParaRPr lang="en-US" alt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R1-1703608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Athens, Greece, 13th - 17th February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7.2.1.4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63672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53596"/>
            <a:ext cx="8229600" cy="1775804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SLSS transmitted from UE B and UE D are not distinguishable</a:t>
            </a:r>
          </a:p>
          <a:p>
            <a:r>
              <a:rPr lang="en-US" dirty="0"/>
              <a:t>SLSS transmitted from UE C and UE B (or UE D) are distinguishable based on the used resource</a:t>
            </a:r>
          </a:p>
          <a:p>
            <a:r>
              <a:rPr lang="en-US" dirty="0"/>
              <a:t>Distinguishing UE C and UE D or UEs further in the sync chain is not required by the existing agreements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grpSp>
        <p:nvGrpSpPr>
          <p:cNvPr id="5" name="Group 4"/>
          <p:cNvGrpSpPr/>
          <p:nvPr/>
        </p:nvGrpSpPr>
        <p:grpSpPr>
          <a:xfrm>
            <a:off x="990600" y="1227874"/>
            <a:ext cx="6873206" cy="3385036"/>
            <a:chOff x="748167" y="965323"/>
            <a:chExt cx="6873206" cy="3385036"/>
          </a:xfrm>
        </p:grpSpPr>
        <p:grpSp>
          <p:nvGrpSpPr>
            <p:cNvPr id="6" name="Group 5"/>
            <p:cNvGrpSpPr/>
            <p:nvPr/>
          </p:nvGrpSpPr>
          <p:grpSpPr>
            <a:xfrm>
              <a:off x="1719203" y="2578128"/>
              <a:ext cx="2396920" cy="499604"/>
              <a:chOff x="4730930" y="2183788"/>
              <a:chExt cx="2396920" cy="499604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4730930" y="2183788"/>
                <a:ext cx="720000" cy="499604"/>
                <a:chOff x="1965325" y="5253038"/>
                <a:chExt cx="720000" cy="499604"/>
              </a:xfrm>
            </p:grpSpPr>
            <p:sp>
              <p:nvSpPr>
                <p:cNvPr id="27" name="Freeform 3"/>
                <p:cNvSpPr>
                  <a:spLocks noChangeAspect="1" noEditPoints="1"/>
                </p:cNvSpPr>
                <p:nvPr/>
              </p:nvSpPr>
              <p:spPr bwMode="auto">
                <a:xfrm>
                  <a:off x="1965325" y="5253038"/>
                  <a:ext cx="720000" cy="334140"/>
                </a:xfrm>
                <a:custGeom>
                  <a:avLst/>
                  <a:gdLst>
                    <a:gd name="T0" fmla="*/ 438 w 448"/>
                    <a:gd name="T1" fmla="*/ 108 h 208"/>
                    <a:gd name="T2" fmla="*/ 432 w 448"/>
                    <a:gd name="T3" fmla="*/ 125 h 208"/>
                    <a:gd name="T4" fmla="*/ 417 w 448"/>
                    <a:gd name="T5" fmla="*/ 169 h 208"/>
                    <a:gd name="T6" fmla="*/ 408 w 448"/>
                    <a:gd name="T7" fmla="*/ 169 h 208"/>
                    <a:gd name="T8" fmla="*/ 363 w 448"/>
                    <a:gd name="T9" fmla="*/ 119 h 208"/>
                    <a:gd name="T10" fmla="*/ 319 w 448"/>
                    <a:gd name="T11" fmla="*/ 169 h 208"/>
                    <a:gd name="T12" fmla="*/ 141 w 448"/>
                    <a:gd name="T13" fmla="*/ 163 h 208"/>
                    <a:gd name="T14" fmla="*/ 52 w 448"/>
                    <a:gd name="T15" fmla="*/ 163 h 208"/>
                    <a:gd name="T16" fmla="*/ 29 w 448"/>
                    <a:gd name="T17" fmla="*/ 169 h 208"/>
                    <a:gd name="T18" fmla="*/ 16 w 448"/>
                    <a:gd name="T19" fmla="*/ 147 h 208"/>
                    <a:gd name="T20" fmla="*/ 86 w 448"/>
                    <a:gd name="T21" fmla="*/ 90 h 208"/>
                    <a:gd name="T22" fmla="*/ 119 w 448"/>
                    <a:gd name="T23" fmla="*/ 82 h 208"/>
                    <a:gd name="T24" fmla="*/ 387 w 448"/>
                    <a:gd name="T25" fmla="*/ 83 h 208"/>
                    <a:gd name="T26" fmla="*/ 428 w 448"/>
                    <a:gd name="T27" fmla="*/ 95 h 208"/>
                    <a:gd name="T28" fmla="*/ 390 w 448"/>
                    <a:gd name="T29" fmla="*/ 67 h 208"/>
                    <a:gd name="T30" fmla="*/ 113 w 448"/>
                    <a:gd name="T31" fmla="*/ 67 h 208"/>
                    <a:gd name="T32" fmla="*/ 20 w 448"/>
                    <a:gd name="T33" fmla="*/ 106 h 208"/>
                    <a:gd name="T34" fmla="*/ 5 w 448"/>
                    <a:gd name="T35" fmla="*/ 170 h 208"/>
                    <a:gd name="T36" fmla="*/ 57 w 448"/>
                    <a:gd name="T37" fmla="*/ 185 h 208"/>
                    <a:gd name="T38" fmla="*/ 135 w 448"/>
                    <a:gd name="T39" fmla="*/ 185 h 208"/>
                    <a:gd name="T40" fmla="*/ 363 w 448"/>
                    <a:gd name="T41" fmla="*/ 208 h 208"/>
                    <a:gd name="T42" fmla="*/ 402 w 448"/>
                    <a:gd name="T43" fmla="*/ 185 h 208"/>
                    <a:gd name="T44" fmla="*/ 423 w 448"/>
                    <a:gd name="T45" fmla="*/ 184 h 208"/>
                    <a:gd name="T46" fmla="*/ 447 w 448"/>
                    <a:gd name="T47" fmla="*/ 114 h 208"/>
                    <a:gd name="T48" fmla="*/ 346 w 448"/>
                    <a:gd name="T49" fmla="*/ 47 h 208"/>
                    <a:gd name="T50" fmla="*/ 256 w 448"/>
                    <a:gd name="T51" fmla="*/ 66 h 208"/>
                    <a:gd name="T52" fmla="*/ 240 w 448"/>
                    <a:gd name="T53" fmla="*/ 16 h 208"/>
                    <a:gd name="T54" fmla="*/ 134 w 448"/>
                    <a:gd name="T55" fmla="*/ 66 h 208"/>
                    <a:gd name="T56" fmla="*/ 96 w 448"/>
                    <a:gd name="T57" fmla="*/ 192 h 208"/>
                    <a:gd name="T58" fmla="*/ 96 w 448"/>
                    <a:gd name="T59" fmla="*/ 135 h 208"/>
                    <a:gd name="T60" fmla="*/ 96 w 448"/>
                    <a:gd name="T61" fmla="*/ 192 h 208"/>
                    <a:gd name="T62" fmla="*/ 335 w 448"/>
                    <a:gd name="T63" fmla="*/ 163 h 208"/>
                    <a:gd name="T64" fmla="*/ 392 w 448"/>
                    <a:gd name="T65" fmla="*/ 163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48" h="208">
                      <a:moveTo>
                        <a:pt x="447" y="114"/>
                      </a:moveTo>
                      <a:cubicBezTo>
                        <a:pt x="446" y="110"/>
                        <a:pt x="442" y="107"/>
                        <a:pt x="438" y="108"/>
                      </a:cubicBezTo>
                      <a:cubicBezTo>
                        <a:pt x="433" y="109"/>
                        <a:pt x="431" y="114"/>
                        <a:pt x="432" y="118"/>
                      </a:cubicBezTo>
                      <a:cubicBezTo>
                        <a:pt x="432" y="120"/>
                        <a:pt x="432" y="122"/>
                        <a:pt x="432" y="125"/>
                      </a:cubicBezTo>
                      <a:cubicBezTo>
                        <a:pt x="432" y="142"/>
                        <a:pt x="428" y="154"/>
                        <a:pt x="423" y="161"/>
                      </a:cubicBezTo>
                      <a:cubicBezTo>
                        <a:pt x="420" y="164"/>
                        <a:pt x="418" y="167"/>
                        <a:pt x="417" y="169"/>
                      </a:cubicBezTo>
                      <a:cubicBezTo>
                        <a:pt x="416" y="169"/>
                        <a:pt x="416" y="169"/>
                        <a:pt x="416" y="169"/>
                      </a:cubicBezTo>
                      <a:cubicBezTo>
                        <a:pt x="408" y="169"/>
                        <a:pt x="408" y="169"/>
                        <a:pt x="408" y="169"/>
                      </a:cubicBezTo>
                      <a:cubicBezTo>
                        <a:pt x="408" y="167"/>
                        <a:pt x="408" y="165"/>
                        <a:pt x="408" y="163"/>
                      </a:cubicBezTo>
                      <a:cubicBezTo>
                        <a:pt x="408" y="139"/>
                        <a:pt x="388" y="119"/>
                        <a:pt x="363" y="119"/>
                      </a:cubicBezTo>
                      <a:cubicBezTo>
                        <a:pt x="339" y="119"/>
                        <a:pt x="319" y="139"/>
                        <a:pt x="319" y="163"/>
                      </a:cubicBezTo>
                      <a:cubicBezTo>
                        <a:pt x="319" y="165"/>
                        <a:pt x="319" y="167"/>
                        <a:pt x="319" y="169"/>
                      </a:cubicBezTo>
                      <a:cubicBezTo>
                        <a:pt x="141" y="169"/>
                        <a:pt x="141" y="169"/>
                        <a:pt x="141" y="169"/>
                      </a:cubicBezTo>
                      <a:cubicBezTo>
                        <a:pt x="141" y="167"/>
                        <a:pt x="141" y="165"/>
                        <a:pt x="141" y="163"/>
                      </a:cubicBezTo>
                      <a:cubicBezTo>
                        <a:pt x="141" y="139"/>
                        <a:pt x="121" y="119"/>
                        <a:pt x="96" y="119"/>
                      </a:cubicBezTo>
                      <a:cubicBezTo>
                        <a:pt x="72" y="119"/>
                        <a:pt x="52" y="139"/>
                        <a:pt x="52" y="163"/>
                      </a:cubicBezTo>
                      <a:cubicBezTo>
                        <a:pt x="52" y="165"/>
                        <a:pt x="52" y="167"/>
                        <a:pt x="52" y="169"/>
                      </a:cubicBezTo>
                      <a:cubicBezTo>
                        <a:pt x="29" y="169"/>
                        <a:pt x="29" y="169"/>
                        <a:pt x="29" y="169"/>
                      </a:cubicBezTo>
                      <a:cubicBezTo>
                        <a:pt x="23" y="169"/>
                        <a:pt x="22" y="167"/>
                        <a:pt x="19" y="163"/>
                      </a:cubicBezTo>
                      <a:cubicBezTo>
                        <a:pt x="17" y="159"/>
                        <a:pt x="16" y="152"/>
                        <a:pt x="16" y="147"/>
                      </a:cubicBezTo>
                      <a:cubicBezTo>
                        <a:pt x="16" y="136"/>
                        <a:pt x="21" y="126"/>
                        <a:pt x="31" y="118"/>
                      </a:cubicBezTo>
                      <a:cubicBezTo>
                        <a:pt x="44" y="105"/>
                        <a:pt x="67" y="96"/>
                        <a:pt x="86" y="90"/>
                      </a:cubicBezTo>
                      <a:cubicBezTo>
                        <a:pt x="95" y="87"/>
                        <a:pt x="103" y="85"/>
                        <a:pt x="110" y="84"/>
                      </a:cubicBezTo>
                      <a:cubicBezTo>
                        <a:pt x="114" y="83"/>
                        <a:pt x="117" y="82"/>
                        <a:pt x="119" y="82"/>
                      </a:cubicBezTo>
                      <a:cubicBezTo>
                        <a:pt x="384" y="82"/>
                        <a:pt x="384" y="82"/>
                        <a:pt x="384" y="82"/>
                      </a:cubicBezTo>
                      <a:cubicBezTo>
                        <a:pt x="385" y="82"/>
                        <a:pt x="386" y="82"/>
                        <a:pt x="387" y="83"/>
                      </a:cubicBezTo>
                      <a:cubicBezTo>
                        <a:pt x="392" y="84"/>
                        <a:pt x="406" y="89"/>
                        <a:pt x="417" y="97"/>
                      </a:cubicBezTo>
                      <a:cubicBezTo>
                        <a:pt x="420" y="100"/>
                        <a:pt x="425" y="99"/>
                        <a:pt x="428" y="95"/>
                      </a:cubicBezTo>
                      <a:cubicBezTo>
                        <a:pt x="431" y="92"/>
                        <a:pt x="430" y="87"/>
                        <a:pt x="426" y="84"/>
                      </a:cubicBezTo>
                      <a:cubicBezTo>
                        <a:pt x="412" y="74"/>
                        <a:pt x="397" y="69"/>
                        <a:pt x="390" y="67"/>
                      </a:cubicBezTo>
                      <a:cubicBezTo>
                        <a:pt x="381" y="55"/>
                        <a:pt x="333" y="0"/>
                        <a:pt x="248" y="0"/>
                      </a:cubicBezTo>
                      <a:cubicBezTo>
                        <a:pt x="165" y="0"/>
                        <a:pt x="123" y="53"/>
                        <a:pt x="113" y="67"/>
                      </a:cubicBezTo>
                      <a:cubicBezTo>
                        <a:pt x="105" y="68"/>
                        <a:pt x="83" y="73"/>
                        <a:pt x="60" y="82"/>
                      </a:cubicBezTo>
                      <a:cubicBezTo>
                        <a:pt x="46" y="88"/>
                        <a:pt x="31" y="96"/>
                        <a:pt x="20" y="106"/>
                      </a:cubicBezTo>
                      <a:cubicBezTo>
                        <a:pt x="8" y="116"/>
                        <a:pt x="0" y="130"/>
                        <a:pt x="0" y="147"/>
                      </a:cubicBezTo>
                      <a:cubicBezTo>
                        <a:pt x="0" y="153"/>
                        <a:pt x="1" y="162"/>
                        <a:pt x="5" y="170"/>
                      </a:cubicBezTo>
                      <a:cubicBezTo>
                        <a:pt x="8" y="178"/>
                        <a:pt x="17" y="185"/>
                        <a:pt x="29" y="185"/>
                      </a:cubicBezTo>
                      <a:cubicBezTo>
                        <a:pt x="57" y="185"/>
                        <a:pt x="57" y="185"/>
                        <a:pt x="57" y="185"/>
                      </a:cubicBezTo>
                      <a:cubicBezTo>
                        <a:pt x="65" y="199"/>
                        <a:pt x="80" y="208"/>
                        <a:pt x="96" y="208"/>
                      </a:cubicBezTo>
                      <a:cubicBezTo>
                        <a:pt x="113" y="208"/>
                        <a:pt x="128" y="199"/>
                        <a:pt x="135" y="185"/>
                      </a:cubicBezTo>
                      <a:cubicBezTo>
                        <a:pt x="324" y="185"/>
                        <a:pt x="324" y="185"/>
                        <a:pt x="324" y="185"/>
                      </a:cubicBezTo>
                      <a:cubicBezTo>
                        <a:pt x="332" y="199"/>
                        <a:pt x="347" y="208"/>
                        <a:pt x="363" y="208"/>
                      </a:cubicBezTo>
                      <a:cubicBezTo>
                        <a:pt x="380" y="208"/>
                        <a:pt x="395" y="199"/>
                        <a:pt x="402" y="185"/>
                      </a:cubicBezTo>
                      <a:cubicBezTo>
                        <a:pt x="402" y="185"/>
                        <a:pt x="402" y="185"/>
                        <a:pt x="402" y="185"/>
                      </a:cubicBezTo>
                      <a:cubicBezTo>
                        <a:pt x="419" y="185"/>
                        <a:pt x="419" y="185"/>
                        <a:pt x="419" y="185"/>
                      </a:cubicBezTo>
                      <a:cubicBezTo>
                        <a:pt x="420" y="185"/>
                        <a:pt x="422" y="185"/>
                        <a:pt x="423" y="184"/>
                      </a:cubicBezTo>
                      <a:cubicBezTo>
                        <a:pt x="424" y="183"/>
                        <a:pt x="448" y="166"/>
                        <a:pt x="448" y="125"/>
                      </a:cubicBezTo>
                      <a:cubicBezTo>
                        <a:pt x="448" y="121"/>
                        <a:pt x="448" y="117"/>
                        <a:pt x="447" y="114"/>
                      </a:cubicBezTo>
                      <a:close/>
                      <a:moveTo>
                        <a:pt x="256" y="16"/>
                      </a:moveTo>
                      <a:cubicBezTo>
                        <a:pt x="296" y="18"/>
                        <a:pt x="326" y="32"/>
                        <a:pt x="346" y="47"/>
                      </a:cubicBezTo>
                      <a:cubicBezTo>
                        <a:pt x="356" y="54"/>
                        <a:pt x="363" y="60"/>
                        <a:pt x="368" y="66"/>
                      </a:cubicBezTo>
                      <a:cubicBezTo>
                        <a:pt x="256" y="66"/>
                        <a:pt x="256" y="66"/>
                        <a:pt x="256" y="66"/>
                      </a:cubicBezTo>
                      <a:lnTo>
                        <a:pt x="256" y="16"/>
                      </a:lnTo>
                      <a:close/>
                      <a:moveTo>
                        <a:pt x="240" y="16"/>
                      </a:moveTo>
                      <a:cubicBezTo>
                        <a:pt x="240" y="66"/>
                        <a:pt x="240" y="66"/>
                        <a:pt x="240" y="66"/>
                      </a:cubicBezTo>
                      <a:cubicBezTo>
                        <a:pt x="134" y="66"/>
                        <a:pt x="134" y="66"/>
                        <a:pt x="134" y="66"/>
                      </a:cubicBezTo>
                      <a:cubicBezTo>
                        <a:pt x="149" y="49"/>
                        <a:pt x="183" y="18"/>
                        <a:pt x="240" y="16"/>
                      </a:cubicBezTo>
                      <a:close/>
                      <a:moveTo>
                        <a:pt x="96" y="192"/>
                      </a:moveTo>
                      <a:cubicBezTo>
                        <a:pt x="80" y="192"/>
                        <a:pt x="68" y="179"/>
                        <a:pt x="68" y="163"/>
                      </a:cubicBezTo>
                      <a:cubicBezTo>
                        <a:pt x="68" y="148"/>
                        <a:pt x="80" y="135"/>
                        <a:pt x="96" y="135"/>
                      </a:cubicBezTo>
                      <a:cubicBezTo>
                        <a:pt x="112" y="135"/>
                        <a:pt x="125" y="148"/>
                        <a:pt x="125" y="163"/>
                      </a:cubicBezTo>
                      <a:cubicBezTo>
                        <a:pt x="125" y="179"/>
                        <a:pt x="112" y="192"/>
                        <a:pt x="96" y="192"/>
                      </a:cubicBezTo>
                      <a:close/>
                      <a:moveTo>
                        <a:pt x="363" y="192"/>
                      </a:moveTo>
                      <a:cubicBezTo>
                        <a:pt x="348" y="192"/>
                        <a:pt x="335" y="179"/>
                        <a:pt x="335" y="163"/>
                      </a:cubicBezTo>
                      <a:cubicBezTo>
                        <a:pt x="335" y="148"/>
                        <a:pt x="348" y="135"/>
                        <a:pt x="363" y="135"/>
                      </a:cubicBezTo>
                      <a:cubicBezTo>
                        <a:pt x="379" y="135"/>
                        <a:pt x="392" y="148"/>
                        <a:pt x="392" y="163"/>
                      </a:cubicBezTo>
                      <a:cubicBezTo>
                        <a:pt x="392" y="179"/>
                        <a:pt x="379" y="192"/>
                        <a:pt x="363" y="192"/>
                      </a:cubicBezTo>
                      <a:close/>
                    </a:path>
                  </a:pathLst>
                </a:custGeom>
                <a:solidFill>
                  <a:srgbClr val="433D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2106869" y="5506421"/>
                  <a:ext cx="43691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UE D</a:t>
                  </a:r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6407850" y="2183788"/>
                <a:ext cx="720000" cy="499604"/>
                <a:chOff x="1965325" y="5253038"/>
                <a:chExt cx="720000" cy="499604"/>
              </a:xfrm>
            </p:grpSpPr>
            <p:sp>
              <p:nvSpPr>
                <p:cNvPr id="25" name="Freeform 3"/>
                <p:cNvSpPr>
                  <a:spLocks noChangeAspect="1" noEditPoints="1"/>
                </p:cNvSpPr>
                <p:nvPr/>
              </p:nvSpPr>
              <p:spPr bwMode="auto">
                <a:xfrm>
                  <a:off x="1965325" y="5253038"/>
                  <a:ext cx="720000" cy="334140"/>
                </a:xfrm>
                <a:custGeom>
                  <a:avLst/>
                  <a:gdLst>
                    <a:gd name="T0" fmla="*/ 438 w 448"/>
                    <a:gd name="T1" fmla="*/ 108 h 208"/>
                    <a:gd name="T2" fmla="*/ 432 w 448"/>
                    <a:gd name="T3" fmla="*/ 125 h 208"/>
                    <a:gd name="T4" fmla="*/ 417 w 448"/>
                    <a:gd name="T5" fmla="*/ 169 h 208"/>
                    <a:gd name="T6" fmla="*/ 408 w 448"/>
                    <a:gd name="T7" fmla="*/ 169 h 208"/>
                    <a:gd name="T8" fmla="*/ 363 w 448"/>
                    <a:gd name="T9" fmla="*/ 119 h 208"/>
                    <a:gd name="T10" fmla="*/ 319 w 448"/>
                    <a:gd name="T11" fmla="*/ 169 h 208"/>
                    <a:gd name="T12" fmla="*/ 141 w 448"/>
                    <a:gd name="T13" fmla="*/ 163 h 208"/>
                    <a:gd name="T14" fmla="*/ 52 w 448"/>
                    <a:gd name="T15" fmla="*/ 163 h 208"/>
                    <a:gd name="T16" fmla="*/ 29 w 448"/>
                    <a:gd name="T17" fmla="*/ 169 h 208"/>
                    <a:gd name="T18" fmla="*/ 16 w 448"/>
                    <a:gd name="T19" fmla="*/ 147 h 208"/>
                    <a:gd name="T20" fmla="*/ 86 w 448"/>
                    <a:gd name="T21" fmla="*/ 90 h 208"/>
                    <a:gd name="T22" fmla="*/ 119 w 448"/>
                    <a:gd name="T23" fmla="*/ 82 h 208"/>
                    <a:gd name="T24" fmla="*/ 387 w 448"/>
                    <a:gd name="T25" fmla="*/ 83 h 208"/>
                    <a:gd name="T26" fmla="*/ 428 w 448"/>
                    <a:gd name="T27" fmla="*/ 95 h 208"/>
                    <a:gd name="T28" fmla="*/ 390 w 448"/>
                    <a:gd name="T29" fmla="*/ 67 h 208"/>
                    <a:gd name="T30" fmla="*/ 113 w 448"/>
                    <a:gd name="T31" fmla="*/ 67 h 208"/>
                    <a:gd name="T32" fmla="*/ 20 w 448"/>
                    <a:gd name="T33" fmla="*/ 106 h 208"/>
                    <a:gd name="T34" fmla="*/ 5 w 448"/>
                    <a:gd name="T35" fmla="*/ 170 h 208"/>
                    <a:gd name="T36" fmla="*/ 57 w 448"/>
                    <a:gd name="T37" fmla="*/ 185 h 208"/>
                    <a:gd name="T38" fmla="*/ 135 w 448"/>
                    <a:gd name="T39" fmla="*/ 185 h 208"/>
                    <a:gd name="T40" fmla="*/ 363 w 448"/>
                    <a:gd name="T41" fmla="*/ 208 h 208"/>
                    <a:gd name="T42" fmla="*/ 402 w 448"/>
                    <a:gd name="T43" fmla="*/ 185 h 208"/>
                    <a:gd name="T44" fmla="*/ 423 w 448"/>
                    <a:gd name="T45" fmla="*/ 184 h 208"/>
                    <a:gd name="T46" fmla="*/ 447 w 448"/>
                    <a:gd name="T47" fmla="*/ 114 h 208"/>
                    <a:gd name="T48" fmla="*/ 346 w 448"/>
                    <a:gd name="T49" fmla="*/ 47 h 208"/>
                    <a:gd name="T50" fmla="*/ 256 w 448"/>
                    <a:gd name="T51" fmla="*/ 66 h 208"/>
                    <a:gd name="T52" fmla="*/ 240 w 448"/>
                    <a:gd name="T53" fmla="*/ 16 h 208"/>
                    <a:gd name="T54" fmla="*/ 134 w 448"/>
                    <a:gd name="T55" fmla="*/ 66 h 208"/>
                    <a:gd name="T56" fmla="*/ 96 w 448"/>
                    <a:gd name="T57" fmla="*/ 192 h 208"/>
                    <a:gd name="T58" fmla="*/ 96 w 448"/>
                    <a:gd name="T59" fmla="*/ 135 h 208"/>
                    <a:gd name="T60" fmla="*/ 96 w 448"/>
                    <a:gd name="T61" fmla="*/ 192 h 208"/>
                    <a:gd name="T62" fmla="*/ 335 w 448"/>
                    <a:gd name="T63" fmla="*/ 163 h 208"/>
                    <a:gd name="T64" fmla="*/ 392 w 448"/>
                    <a:gd name="T65" fmla="*/ 163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48" h="208">
                      <a:moveTo>
                        <a:pt x="447" y="114"/>
                      </a:moveTo>
                      <a:cubicBezTo>
                        <a:pt x="446" y="110"/>
                        <a:pt x="442" y="107"/>
                        <a:pt x="438" y="108"/>
                      </a:cubicBezTo>
                      <a:cubicBezTo>
                        <a:pt x="433" y="109"/>
                        <a:pt x="431" y="114"/>
                        <a:pt x="432" y="118"/>
                      </a:cubicBezTo>
                      <a:cubicBezTo>
                        <a:pt x="432" y="120"/>
                        <a:pt x="432" y="122"/>
                        <a:pt x="432" y="125"/>
                      </a:cubicBezTo>
                      <a:cubicBezTo>
                        <a:pt x="432" y="142"/>
                        <a:pt x="428" y="154"/>
                        <a:pt x="423" y="161"/>
                      </a:cubicBezTo>
                      <a:cubicBezTo>
                        <a:pt x="420" y="164"/>
                        <a:pt x="418" y="167"/>
                        <a:pt x="417" y="169"/>
                      </a:cubicBezTo>
                      <a:cubicBezTo>
                        <a:pt x="416" y="169"/>
                        <a:pt x="416" y="169"/>
                        <a:pt x="416" y="169"/>
                      </a:cubicBezTo>
                      <a:cubicBezTo>
                        <a:pt x="408" y="169"/>
                        <a:pt x="408" y="169"/>
                        <a:pt x="408" y="169"/>
                      </a:cubicBezTo>
                      <a:cubicBezTo>
                        <a:pt x="408" y="167"/>
                        <a:pt x="408" y="165"/>
                        <a:pt x="408" y="163"/>
                      </a:cubicBezTo>
                      <a:cubicBezTo>
                        <a:pt x="408" y="139"/>
                        <a:pt x="388" y="119"/>
                        <a:pt x="363" y="119"/>
                      </a:cubicBezTo>
                      <a:cubicBezTo>
                        <a:pt x="339" y="119"/>
                        <a:pt x="319" y="139"/>
                        <a:pt x="319" y="163"/>
                      </a:cubicBezTo>
                      <a:cubicBezTo>
                        <a:pt x="319" y="165"/>
                        <a:pt x="319" y="167"/>
                        <a:pt x="319" y="169"/>
                      </a:cubicBezTo>
                      <a:cubicBezTo>
                        <a:pt x="141" y="169"/>
                        <a:pt x="141" y="169"/>
                        <a:pt x="141" y="169"/>
                      </a:cubicBezTo>
                      <a:cubicBezTo>
                        <a:pt x="141" y="167"/>
                        <a:pt x="141" y="165"/>
                        <a:pt x="141" y="163"/>
                      </a:cubicBezTo>
                      <a:cubicBezTo>
                        <a:pt x="141" y="139"/>
                        <a:pt x="121" y="119"/>
                        <a:pt x="96" y="119"/>
                      </a:cubicBezTo>
                      <a:cubicBezTo>
                        <a:pt x="72" y="119"/>
                        <a:pt x="52" y="139"/>
                        <a:pt x="52" y="163"/>
                      </a:cubicBezTo>
                      <a:cubicBezTo>
                        <a:pt x="52" y="165"/>
                        <a:pt x="52" y="167"/>
                        <a:pt x="52" y="169"/>
                      </a:cubicBezTo>
                      <a:cubicBezTo>
                        <a:pt x="29" y="169"/>
                        <a:pt x="29" y="169"/>
                        <a:pt x="29" y="169"/>
                      </a:cubicBezTo>
                      <a:cubicBezTo>
                        <a:pt x="23" y="169"/>
                        <a:pt x="22" y="167"/>
                        <a:pt x="19" y="163"/>
                      </a:cubicBezTo>
                      <a:cubicBezTo>
                        <a:pt x="17" y="159"/>
                        <a:pt x="16" y="152"/>
                        <a:pt x="16" y="147"/>
                      </a:cubicBezTo>
                      <a:cubicBezTo>
                        <a:pt x="16" y="136"/>
                        <a:pt x="21" y="126"/>
                        <a:pt x="31" y="118"/>
                      </a:cubicBezTo>
                      <a:cubicBezTo>
                        <a:pt x="44" y="105"/>
                        <a:pt x="67" y="96"/>
                        <a:pt x="86" y="90"/>
                      </a:cubicBezTo>
                      <a:cubicBezTo>
                        <a:pt x="95" y="87"/>
                        <a:pt x="103" y="85"/>
                        <a:pt x="110" y="84"/>
                      </a:cubicBezTo>
                      <a:cubicBezTo>
                        <a:pt x="114" y="83"/>
                        <a:pt x="117" y="82"/>
                        <a:pt x="119" y="82"/>
                      </a:cubicBezTo>
                      <a:cubicBezTo>
                        <a:pt x="384" y="82"/>
                        <a:pt x="384" y="82"/>
                        <a:pt x="384" y="82"/>
                      </a:cubicBezTo>
                      <a:cubicBezTo>
                        <a:pt x="385" y="82"/>
                        <a:pt x="386" y="82"/>
                        <a:pt x="387" y="83"/>
                      </a:cubicBezTo>
                      <a:cubicBezTo>
                        <a:pt x="392" y="84"/>
                        <a:pt x="406" y="89"/>
                        <a:pt x="417" y="97"/>
                      </a:cubicBezTo>
                      <a:cubicBezTo>
                        <a:pt x="420" y="100"/>
                        <a:pt x="425" y="99"/>
                        <a:pt x="428" y="95"/>
                      </a:cubicBezTo>
                      <a:cubicBezTo>
                        <a:pt x="431" y="92"/>
                        <a:pt x="430" y="87"/>
                        <a:pt x="426" y="84"/>
                      </a:cubicBezTo>
                      <a:cubicBezTo>
                        <a:pt x="412" y="74"/>
                        <a:pt x="397" y="69"/>
                        <a:pt x="390" y="67"/>
                      </a:cubicBezTo>
                      <a:cubicBezTo>
                        <a:pt x="381" y="55"/>
                        <a:pt x="333" y="0"/>
                        <a:pt x="248" y="0"/>
                      </a:cubicBezTo>
                      <a:cubicBezTo>
                        <a:pt x="165" y="0"/>
                        <a:pt x="123" y="53"/>
                        <a:pt x="113" y="67"/>
                      </a:cubicBezTo>
                      <a:cubicBezTo>
                        <a:pt x="105" y="68"/>
                        <a:pt x="83" y="73"/>
                        <a:pt x="60" y="82"/>
                      </a:cubicBezTo>
                      <a:cubicBezTo>
                        <a:pt x="46" y="88"/>
                        <a:pt x="31" y="96"/>
                        <a:pt x="20" y="106"/>
                      </a:cubicBezTo>
                      <a:cubicBezTo>
                        <a:pt x="8" y="116"/>
                        <a:pt x="0" y="130"/>
                        <a:pt x="0" y="147"/>
                      </a:cubicBezTo>
                      <a:cubicBezTo>
                        <a:pt x="0" y="153"/>
                        <a:pt x="1" y="162"/>
                        <a:pt x="5" y="170"/>
                      </a:cubicBezTo>
                      <a:cubicBezTo>
                        <a:pt x="8" y="178"/>
                        <a:pt x="17" y="185"/>
                        <a:pt x="29" y="185"/>
                      </a:cubicBezTo>
                      <a:cubicBezTo>
                        <a:pt x="57" y="185"/>
                        <a:pt x="57" y="185"/>
                        <a:pt x="57" y="185"/>
                      </a:cubicBezTo>
                      <a:cubicBezTo>
                        <a:pt x="65" y="199"/>
                        <a:pt x="80" y="208"/>
                        <a:pt x="96" y="208"/>
                      </a:cubicBezTo>
                      <a:cubicBezTo>
                        <a:pt x="113" y="208"/>
                        <a:pt x="128" y="199"/>
                        <a:pt x="135" y="185"/>
                      </a:cubicBezTo>
                      <a:cubicBezTo>
                        <a:pt x="324" y="185"/>
                        <a:pt x="324" y="185"/>
                        <a:pt x="324" y="185"/>
                      </a:cubicBezTo>
                      <a:cubicBezTo>
                        <a:pt x="332" y="199"/>
                        <a:pt x="347" y="208"/>
                        <a:pt x="363" y="208"/>
                      </a:cubicBezTo>
                      <a:cubicBezTo>
                        <a:pt x="380" y="208"/>
                        <a:pt x="395" y="199"/>
                        <a:pt x="402" y="185"/>
                      </a:cubicBezTo>
                      <a:cubicBezTo>
                        <a:pt x="402" y="185"/>
                        <a:pt x="402" y="185"/>
                        <a:pt x="402" y="185"/>
                      </a:cubicBezTo>
                      <a:cubicBezTo>
                        <a:pt x="419" y="185"/>
                        <a:pt x="419" y="185"/>
                        <a:pt x="419" y="185"/>
                      </a:cubicBezTo>
                      <a:cubicBezTo>
                        <a:pt x="420" y="185"/>
                        <a:pt x="422" y="185"/>
                        <a:pt x="423" y="184"/>
                      </a:cubicBezTo>
                      <a:cubicBezTo>
                        <a:pt x="424" y="183"/>
                        <a:pt x="448" y="166"/>
                        <a:pt x="448" y="125"/>
                      </a:cubicBezTo>
                      <a:cubicBezTo>
                        <a:pt x="448" y="121"/>
                        <a:pt x="448" y="117"/>
                        <a:pt x="447" y="114"/>
                      </a:cubicBezTo>
                      <a:close/>
                      <a:moveTo>
                        <a:pt x="256" y="16"/>
                      </a:moveTo>
                      <a:cubicBezTo>
                        <a:pt x="296" y="18"/>
                        <a:pt x="326" y="32"/>
                        <a:pt x="346" y="47"/>
                      </a:cubicBezTo>
                      <a:cubicBezTo>
                        <a:pt x="356" y="54"/>
                        <a:pt x="363" y="60"/>
                        <a:pt x="368" y="66"/>
                      </a:cubicBezTo>
                      <a:cubicBezTo>
                        <a:pt x="256" y="66"/>
                        <a:pt x="256" y="66"/>
                        <a:pt x="256" y="66"/>
                      </a:cubicBezTo>
                      <a:lnTo>
                        <a:pt x="256" y="16"/>
                      </a:lnTo>
                      <a:close/>
                      <a:moveTo>
                        <a:pt x="240" y="16"/>
                      </a:moveTo>
                      <a:cubicBezTo>
                        <a:pt x="240" y="66"/>
                        <a:pt x="240" y="66"/>
                        <a:pt x="240" y="66"/>
                      </a:cubicBezTo>
                      <a:cubicBezTo>
                        <a:pt x="134" y="66"/>
                        <a:pt x="134" y="66"/>
                        <a:pt x="134" y="66"/>
                      </a:cubicBezTo>
                      <a:cubicBezTo>
                        <a:pt x="149" y="49"/>
                        <a:pt x="183" y="18"/>
                        <a:pt x="240" y="16"/>
                      </a:cubicBezTo>
                      <a:close/>
                      <a:moveTo>
                        <a:pt x="96" y="192"/>
                      </a:moveTo>
                      <a:cubicBezTo>
                        <a:pt x="80" y="192"/>
                        <a:pt x="68" y="179"/>
                        <a:pt x="68" y="163"/>
                      </a:cubicBezTo>
                      <a:cubicBezTo>
                        <a:pt x="68" y="148"/>
                        <a:pt x="80" y="135"/>
                        <a:pt x="96" y="135"/>
                      </a:cubicBezTo>
                      <a:cubicBezTo>
                        <a:pt x="112" y="135"/>
                        <a:pt x="125" y="148"/>
                        <a:pt x="125" y="163"/>
                      </a:cubicBezTo>
                      <a:cubicBezTo>
                        <a:pt x="125" y="179"/>
                        <a:pt x="112" y="192"/>
                        <a:pt x="96" y="192"/>
                      </a:cubicBezTo>
                      <a:close/>
                      <a:moveTo>
                        <a:pt x="363" y="192"/>
                      </a:moveTo>
                      <a:cubicBezTo>
                        <a:pt x="348" y="192"/>
                        <a:pt x="335" y="179"/>
                        <a:pt x="335" y="163"/>
                      </a:cubicBezTo>
                      <a:cubicBezTo>
                        <a:pt x="335" y="148"/>
                        <a:pt x="348" y="135"/>
                        <a:pt x="363" y="135"/>
                      </a:cubicBezTo>
                      <a:cubicBezTo>
                        <a:pt x="379" y="135"/>
                        <a:pt x="392" y="148"/>
                        <a:pt x="392" y="163"/>
                      </a:cubicBezTo>
                      <a:cubicBezTo>
                        <a:pt x="392" y="179"/>
                        <a:pt x="379" y="192"/>
                        <a:pt x="363" y="192"/>
                      </a:cubicBezTo>
                      <a:close/>
                    </a:path>
                  </a:pathLst>
                </a:custGeom>
                <a:solidFill>
                  <a:srgbClr val="433D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2106869" y="5506421"/>
                  <a:ext cx="43691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UE C</a:t>
                  </a:r>
                </a:p>
              </p:txBody>
            </p:sp>
          </p:grpSp>
        </p:grpSp>
        <p:grpSp>
          <p:nvGrpSpPr>
            <p:cNvPr id="7" name="Group 6"/>
            <p:cNvGrpSpPr/>
            <p:nvPr/>
          </p:nvGrpSpPr>
          <p:grpSpPr>
            <a:xfrm>
              <a:off x="5040951" y="2578128"/>
              <a:ext cx="720000" cy="499604"/>
              <a:chOff x="1965325" y="5253038"/>
              <a:chExt cx="720000" cy="499604"/>
            </a:xfrm>
          </p:grpSpPr>
          <p:sp>
            <p:nvSpPr>
              <p:cNvPr id="21" name="Freeform 3"/>
              <p:cNvSpPr>
                <a:spLocks noChangeAspect="1" noEditPoints="1"/>
              </p:cNvSpPr>
              <p:nvPr/>
            </p:nvSpPr>
            <p:spPr bwMode="auto">
              <a:xfrm>
                <a:off x="1965325" y="5253038"/>
                <a:ext cx="720000" cy="334140"/>
              </a:xfrm>
              <a:custGeom>
                <a:avLst/>
                <a:gdLst>
                  <a:gd name="T0" fmla="*/ 438 w 448"/>
                  <a:gd name="T1" fmla="*/ 108 h 208"/>
                  <a:gd name="T2" fmla="*/ 432 w 448"/>
                  <a:gd name="T3" fmla="*/ 125 h 208"/>
                  <a:gd name="T4" fmla="*/ 417 w 448"/>
                  <a:gd name="T5" fmla="*/ 169 h 208"/>
                  <a:gd name="T6" fmla="*/ 408 w 448"/>
                  <a:gd name="T7" fmla="*/ 169 h 208"/>
                  <a:gd name="T8" fmla="*/ 363 w 448"/>
                  <a:gd name="T9" fmla="*/ 119 h 208"/>
                  <a:gd name="T10" fmla="*/ 319 w 448"/>
                  <a:gd name="T11" fmla="*/ 169 h 208"/>
                  <a:gd name="T12" fmla="*/ 141 w 448"/>
                  <a:gd name="T13" fmla="*/ 163 h 208"/>
                  <a:gd name="T14" fmla="*/ 52 w 448"/>
                  <a:gd name="T15" fmla="*/ 163 h 208"/>
                  <a:gd name="T16" fmla="*/ 29 w 448"/>
                  <a:gd name="T17" fmla="*/ 169 h 208"/>
                  <a:gd name="T18" fmla="*/ 16 w 448"/>
                  <a:gd name="T19" fmla="*/ 147 h 208"/>
                  <a:gd name="T20" fmla="*/ 86 w 448"/>
                  <a:gd name="T21" fmla="*/ 90 h 208"/>
                  <a:gd name="T22" fmla="*/ 119 w 448"/>
                  <a:gd name="T23" fmla="*/ 82 h 208"/>
                  <a:gd name="T24" fmla="*/ 387 w 448"/>
                  <a:gd name="T25" fmla="*/ 83 h 208"/>
                  <a:gd name="T26" fmla="*/ 428 w 448"/>
                  <a:gd name="T27" fmla="*/ 95 h 208"/>
                  <a:gd name="T28" fmla="*/ 390 w 448"/>
                  <a:gd name="T29" fmla="*/ 67 h 208"/>
                  <a:gd name="T30" fmla="*/ 113 w 448"/>
                  <a:gd name="T31" fmla="*/ 67 h 208"/>
                  <a:gd name="T32" fmla="*/ 20 w 448"/>
                  <a:gd name="T33" fmla="*/ 106 h 208"/>
                  <a:gd name="T34" fmla="*/ 5 w 448"/>
                  <a:gd name="T35" fmla="*/ 170 h 208"/>
                  <a:gd name="T36" fmla="*/ 57 w 448"/>
                  <a:gd name="T37" fmla="*/ 185 h 208"/>
                  <a:gd name="T38" fmla="*/ 135 w 448"/>
                  <a:gd name="T39" fmla="*/ 185 h 208"/>
                  <a:gd name="T40" fmla="*/ 363 w 448"/>
                  <a:gd name="T41" fmla="*/ 208 h 208"/>
                  <a:gd name="T42" fmla="*/ 402 w 448"/>
                  <a:gd name="T43" fmla="*/ 185 h 208"/>
                  <a:gd name="T44" fmla="*/ 423 w 448"/>
                  <a:gd name="T45" fmla="*/ 184 h 208"/>
                  <a:gd name="T46" fmla="*/ 447 w 448"/>
                  <a:gd name="T47" fmla="*/ 114 h 208"/>
                  <a:gd name="T48" fmla="*/ 346 w 448"/>
                  <a:gd name="T49" fmla="*/ 47 h 208"/>
                  <a:gd name="T50" fmla="*/ 256 w 448"/>
                  <a:gd name="T51" fmla="*/ 66 h 208"/>
                  <a:gd name="T52" fmla="*/ 240 w 448"/>
                  <a:gd name="T53" fmla="*/ 16 h 208"/>
                  <a:gd name="T54" fmla="*/ 134 w 448"/>
                  <a:gd name="T55" fmla="*/ 66 h 208"/>
                  <a:gd name="T56" fmla="*/ 96 w 448"/>
                  <a:gd name="T57" fmla="*/ 192 h 208"/>
                  <a:gd name="T58" fmla="*/ 96 w 448"/>
                  <a:gd name="T59" fmla="*/ 135 h 208"/>
                  <a:gd name="T60" fmla="*/ 96 w 448"/>
                  <a:gd name="T61" fmla="*/ 192 h 208"/>
                  <a:gd name="T62" fmla="*/ 335 w 448"/>
                  <a:gd name="T63" fmla="*/ 163 h 208"/>
                  <a:gd name="T64" fmla="*/ 392 w 448"/>
                  <a:gd name="T65" fmla="*/ 16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8" h="208">
                    <a:moveTo>
                      <a:pt x="447" y="114"/>
                    </a:moveTo>
                    <a:cubicBezTo>
                      <a:pt x="446" y="110"/>
                      <a:pt x="442" y="107"/>
                      <a:pt x="438" y="108"/>
                    </a:cubicBezTo>
                    <a:cubicBezTo>
                      <a:pt x="433" y="109"/>
                      <a:pt x="431" y="114"/>
                      <a:pt x="432" y="118"/>
                    </a:cubicBezTo>
                    <a:cubicBezTo>
                      <a:pt x="432" y="120"/>
                      <a:pt x="432" y="122"/>
                      <a:pt x="432" y="125"/>
                    </a:cubicBezTo>
                    <a:cubicBezTo>
                      <a:pt x="432" y="142"/>
                      <a:pt x="428" y="154"/>
                      <a:pt x="423" y="161"/>
                    </a:cubicBezTo>
                    <a:cubicBezTo>
                      <a:pt x="420" y="164"/>
                      <a:pt x="418" y="167"/>
                      <a:pt x="417" y="169"/>
                    </a:cubicBezTo>
                    <a:cubicBezTo>
                      <a:pt x="416" y="169"/>
                      <a:pt x="416" y="169"/>
                      <a:pt x="416" y="169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8" y="167"/>
                      <a:pt x="408" y="165"/>
                      <a:pt x="408" y="163"/>
                    </a:cubicBezTo>
                    <a:cubicBezTo>
                      <a:pt x="408" y="139"/>
                      <a:pt x="388" y="119"/>
                      <a:pt x="363" y="119"/>
                    </a:cubicBezTo>
                    <a:cubicBezTo>
                      <a:pt x="339" y="119"/>
                      <a:pt x="319" y="139"/>
                      <a:pt x="319" y="163"/>
                    </a:cubicBezTo>
                    <a:cubicBezTo>
                      <a:pt x="319" y="165"/>
                      <a:pt x="319" y="167"/>
                      <a:pt x="319" y="169"/>
                    </a:cubicBezTo>
                    <a:cubicBezTo>
                      <a:pt x="141" y="169"/>
                      <a:pt x="141" y="169"/>
                      <a:pt x="141" y="169"/>
                    </a:cubicBezTo>
                    <a:cubicBezTo>
                      <a:pt x="141" y="167"/>
                      <a:pt x="141" y="165"/>
                      <a:pt x="141" y="163"/>
                    </a:cubicBezTo>
                    <a:cubicBezTo>
                      <a:pt x="141" y="139"/>
                      <a:pt x="121" y="119"/>
                      <a:pt x="96" y="119"/>
                    </a:cubicBezTo>
                    <a:cubicBezTo>
                      <a:pt x="72" y="119"/>
                      <a:pt x="52" y="139"/>
                      <a:pt x="52" y="163"/>
                    </a:cubicBezTo>
                    <a:cubicBezTo>
                      <a:pt x="52" y="165"/>
                      <a:pt x="52" y="167"/>
                      <a:pt x="52" y="169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23" y="169"/>
                      <a:pt x="22" y="167"/>
                      <a:pt x="19" y="163"/>
                    </a:cubicBezTo>
                    <a:cubicBezTo>
                      <a:pt x="17" y="159"/>
                      <a:pt x="16" y="152"/>
                      <a:pt x="16" y="147"/>
                    </a:cubicBezTo>
                    <a:cubicBezTo>
                      <a:pt x="16" y="136"/>
                      <a:pt x="21" y="126"/>
                      <a:pt x="31" y="118"/>
                    </a:cubicBezTo>
                    <a:cubicBezTo>
                      <a:pt x="44" y="105"/>
                      <a:pt x="67" y="96"/>
                      <a:pt x="86" y="90"/>
                    </a:cubicBezTo>
                    <a:cubicBezTo>
                      <a:pt x="95" y="87"/>
                      <a:pt x="103" y="85"/>
                      <a:pt x="110" y="84"/>
                    </a:cubicBezTo>
                    <a:cubicBezTo>
                      <a:pt x="114" y="83"/>
                      <a:pt x="117" y="82"/>
                      <a:pt x="119" y="82"/>
                    </a:cubicBezTo>
                    <a:cubicBezTo>
                      <a:pt x="384" y="82"/>
                      <a:pt x="384" y="82"/>
                      <a:pt x="384" y="82"/>
                    </a:cubicBezTo>
                    <a:cubicBezTo>
                      <a:pt x="385" y="82"/>
                      <a:pt x="386" y="82"/>
                      <a:pt x="387" y="83"/>
                    </a:cubicBezTo>
                    <a:cubicBezTo>
                      <a:pt x="392" y="84"/>
                      <a:pt x="406" y="89"/>
                      <a:pt x="417" y="97"/>
                    </a:cubicBezTo>
                    <a:cubicBezTo>
                      <a:pt x="420" y="100"/>
                      <a:pt x="425" y="99"/>
                      <a:pt x="428" y="95"/>
                    </a:cubicBezTo>
                    <a:cubicBezTo>
                      <a:pt x="431" y="92"/>
                      <a:pt x="430" y="87"/>
                      <a:pt x="426" y="84"/>
                    </a:cubicBezTo>
                    <a:cubicBezTo>
                      <a:pt x="412" y="74"/>
                      <a:pt x="397" y="69"/>
                      <a:pt x="390" y="67"/>
                    </a:cubicBezTo>
                    <a:cubicBezTo>
                      <a:pt x="381" y="55"/>
                      <a:pt x="333" y="0"/>
                      <a:pt x="248" y="0"/>
                    </a:cubicBezTo>
                    <a:cubicBezTo>
                      <a:pt x="165" y="0"/>
                      <a:pt x="123" y="53"/>
                      <a:pt x="113" y="67"/>
                    </a:cubicBezTo>
                    <a:cubicBezTo>
                      <a:pt x="105" y="68"/>
                      <a:pt x="83" y="73"/>
                      <a:pt x="60" y="82"/>
                    </a:cubicBezTo>
                    <a:cubicBezTo>
                      <a:pt x="46" y="88"/>
                      <a:pt x="31" y="96"/>
                      <a:pt x="20" y="106"/>
                    </a:cubicBezTo>
                    <a:cubicBezTo>
                      <a:pt x="8" y="116"/>
                      <a:pt x="0" y="130"/>
                      <a:pt x="0" y="147"/>
                    </a:cubicBezTo>
                    <a:cubicBezTo>
                      <a:pt x="0" y="153"/>
                      <a:pt x="1" y="162"/>
                      <a:pt x="5" y="170"/>
                    </a:cubicBezTo>
                    <a:cubicBezTo>
                      <a:pt x="8" y="178"/>
                      <a:pt x="17" y="185"/>
                      <a:pt x="29" y="185"/>
                    </a:cubicBezTo>
                    <a:cubicBezTo>
                      <a:pt x="57" y="185"/>
                      <a:pt x="57" y="185"/>
                      <a:pt x="57" y="185"/>
                    </a:cubicBezTo>
                    <a:cubicBezTo>
                      <a:pt x="65" y="199"/>
                      <a:pt x="80" y="208"/>
                      <a:pt x="96" y="208"/>
                    </a:cubicBezTo>
                    <a:cubicBezTo>
                      <a:pt x="113" y="208"/>
                      <a:pt x="128" y="199"/>
                      <a:pt x="135" y="185"/>
                    </a:cubicBezTo>
                    <a:cubicBezTo>
                      <a:pt x="324" y="185"/>
                      <a:pt x="324" y="185"/>
                      <a:pt x="324" y="185"/>
                    </a:cubicBezTo>
                    <a:cubicBezTo>
                      <a:pt x="332" y="199"/>
                      <a:pt x="347" y="208"/>
                      <a:pt x="363" y="208"/>
                    </a:cubicBezTo>
                    <a:cubicBezTo>
                      <a:pt x="380" y="208"/>
                      <a:pt x="395" y="199"/>
                      <a:pt x="402" y="185"/>
                    </a:cubicBezTo>
                    <a:cubicBezTo>
                      <a:pt x="402" y="185"/>
                      <a:pt x="402" y="185"/>
                      <a:pt x="402" y="185"/>
                    </a:cubicBezTo>
                    <a:cubicBezTo>
                      <a:pt x="419" y="185"/>
                      <a:pt x="419" y="185"/>
                      <a:pt x="419" y="185"/>
                    </a:cubicBezTo>
                    <a:cubicBezTo>
                      <a:pt x="420" y="185"/>
                      <a:pt x="422" y="185"/>
                      <a:pt x="423" y="184"/>
                    </a:cubicBezTo>
                    <a:cubicBezTo>
                      <a:pt x="424" y="183"/>
                      <a:pt x="448" y="166"/>
                      <a:pt x="448" y="125"/>
                    </a:cubicBezTo>
                    <a:cubicBezTo>
                      <a:pt x="448" y="121"/>
                      <a:pt x="448" y="117"/>
                      <a:pt x="447" y="114"/>
                    </a:cubicBezTo>
                    <a:close/>
                    <a:moveTo>
                      <a:pt x="256" y="16"/>
                    </a:moveTo>
                    <a:cubicBezTo>
                      <a:pt x="296" y="18"/>
                      <a:pt x="326" y="32"/>
                      <a:pt x="346" y="47"/>
                    </a:cubicBezTo>
                    <a:cubicBezTo>
                      <a:pt x="356" y="54"/>
                      <a:pt x="363" y="60"/>
                      <a:pt x="368" y="66"/>
                    </a:cubicBezTo>
                    <a:cubicBezTo>
                      <a:pt x="256" y="66"/>
                      <a:pt x="256" y="66"/>
                      <a:pt x="256" y="66"/>
                    </a:cubicBezTo>
                    <a:lnTo>
                      <a:pt x="256" y="16"/>
                    </a:lnTo>
                    <a:close/>
                    <a:moveTo>
                      <a:pt x="240" y="16"/>
                    </a:moveTo>
                    <a:cubicBezTo>
                      <a:pt x="240" y="66"/>
                      <a:pt x="240" y="66"/>
                      <a:pt x="240" y="66"/>
                    </a:cubicBezTo>
                    <a:cubicBezTo>
                      <a:pt x="134" y="66"/>
                      <a:pt x="134" y="66"/>
                      <a:pt x="134" y="66"/>
                    </a:cubicBezTo>
                    <a:cubicBezTo>
                      <a:pt x="149" y="49"/>
                      <a:pt x="183" y="18"/>
                      <a:pt x="240" y="16"/>
                    </a:cubicBezTo>
                    <a:close/>
                    <a:moveTo>
                      <a:pt x="96" y="192"/>
                    </a:moveTo>
                    <a:cubicBezTo>
                      <a:pt x="80" y="192"/>
                      <a:pt x="68" y="179"/>
                      <a:pt x="68" y="163"/>
                    </a:cubicBezTo>
                    <a:cubicBezTo>
                      <a:pt x="68" y="148"/>
                      <a:pt x="80" y="135"/>
                      <a:pt x="96" y="135"/>
                    </a:cubicBezTo>
                    <a:cubicBezTo>
                      <a:pt x="112" y="135"/>
                      <a:pt x="125" y="148"/>
                      <a:pt x="125" y="163"/>
                    </a:cubicBezTo>
                    <a:cubicBezTo>
                      <a:pt x="125" y="179"/>
                      <a:pt x="112" y="192"/>
                      <a:pt x="96" y="192"/>
                    </a:cubicBezTo>
                    <a:close/>
                    <a:moveTo>
                      <a:pt x="363" y="192"/>
                    </a:moveTo>
                    <a:cubicBezTo>
                      <a:pt x="348" y="192"/>
                      <a:pt x="335" y="179"/>
                      <a:pt x="335" y="163"/>
                    </a:cubicBezTo>
                    <a:cubicBezTo>
                      <a:pt x="335" y="148"/>
                      <a:pt x="348" y="135"/>
                      <a:pt x="363" y="135"/>
                    </a:cubicBezTo>
                    <a:cubicBezTo>
                      <a:pt x="379" y="135"/>
                      <a:pt x="392" y="148"/>
                      <a:pt x="392" y="163"/>
                    </a:cubicBezTo>
                    <a:cubicBezTo>
                      <a:pt x="392" y="179"/>
                      <a:pt x="379" y="192"/>
                      <a:pt x="363" y="192"/>
                    </a:cubicBezTo>
                    <a:close/>
                  </a:path>
                </a:pathLst>
              </a:custGeom>
              <a:solidFill>
                <a:srgbClr val="433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106869" y="5506421"/>
                <a:ext cx="436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UE B</a:t>
                </a:r>
              </a:p>
            </p:txBody>
          </p:sp>
        </p:grpSp>
        <p:sp>
          <p:nvSpPr>
            <p:cNvPr id="8" name="Freeform 14"/>
            <p:cNvSpPr/>
            <p:nvPr/>
          </p:nvSpPr>
          <p:spPr bwMode="auto">
            <a:xfrm flipV="1">
              <a:off x="4084031" y="3006519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Freeform 4"/>
            <p:cNvSpPr>
              <a:spLocks noChangeAspect="1" noEditPoints="1"/>
            </p:cNvSpPr>
            <p:nvPr/>
          </p:nvSpPr>
          <p:spPr bwMode="auto">
            <a:xfrm>
              <a:off x="6434796" y="965323"/>
              <a:ext cx="540000" cy="540000"/>
            </a:xfrm>
            <a:custGeom>
              <a:avLst/>
              <a:gdLst>
                <a:gd name="T0" fmla="*/ 296 w 389"/>
                <a:gd name="T1" fmla="*/ 212 h 389"/>
                <a:gd name="T2" fmla="*/ 268 w 389"/>
                <a:gd name="T3" fmla="*/ 217 h 389"/>
                <a:gd name="T4" fmla="*/ 174 w 389"/>
                <a:gd name="T5" fmla="*/ 311 h 389"/>
                <a:gd name="T6" fmla="*/ 81 w 389"/>
                <a:gd name="T7" fmla="*/ 236 h 389"/>
                <a:gd name="T8" fmla="*/ 78 w 389"/>
                <a:gd name="T9" fmla="*/ 215 h 389"/>
                <a:gd name="T10" fmla="*/ 261 w 389"/>
                <a:gd name="T11" fmla="*/ 128 h 389"/>
                <a:gd name="T12" fmla="*/ 308 w 389"/>
                <a:gd name="T13" fmla="*/ 177 h 389"/>
                <a:gd name="T14" fmla="*/ 343 w 389"/>
                <a:gd name="T15" fmla="*/ 165 h 389"/>
                <a:gd name="T16" fmla="*/ 335 w 389"/>
                <a:gd name="T17" fmla="*/ 121 h 389"/>
                <a:gd name="T18" fmla="*/ 344 w 389"/>
                <a:gd name="T19" fmla="*/ 45 h 389"/>
                <a:gd name="T20" fmla="*/ 296 w 389"/>
                <a:gd name="T21" fmla="*/ 26 h 389"/>
                <a:gd name="T22" fmla="*/ 235 w 389"/>
                <a:gd name="T23" fmla="*/ 42 h 389"/>
                <a:gd name="T24" fmla="*/ 224 w 389"/>
                <a:gd name="T25" fmla="*/ 46 h 389"/>
                <a:gd name="T26" fmla="*/ 71 w 389"/>
                <a:gd name="T27" fmla="*/ 10 h 389"/>
                <a:gd name="T28" fmla="*/ 9 w 389"/>
                <a:gd name="T29" fmla="*/ 72 h 389"/>
                <a:gd name="T30" fmla="*/ 61 w 389"/>
                <a:gd name="T31" fmla="*/ 222 h 389"/>
                <a:gd name="T32" fmla="*/ 35 w 389"/>
                <a:gd name="T33" fmla="*/ 273 h 389"/>
                <a:gd name="T34" fmla="*/ 124 w 389"/>
                <a:gd name="T35" fmla="*/ 349 h 389"/>
                <a:gd name="T36" fmla="*/ 167 w 389"/>
                <a:gd name="T37" fmla="*/ 328 h 389"/>
                <a:gd name="T38" fmla="*/ 317 w 389"/>
                <a:gd name="T39" fmla="*/ 380 h 389"/>
                <a:gd name="T40" fmla="*/ 379 w 389"/>
                <a:gd name="T41" fmla="*/ 318 h 389"/>
                <a:gd name="T42" fmla="*/ 348 w 389"/>
                <a:gd name="T43" fmla="*/ 77 h 389"/>
                <a:gd name="T44" fmla="*/ 327 w 389"/>
                <a:gd name="T45" fmla="*/ 62 h 389"/>
                <a:gd name="T46" fmla="*/ 315 w 389"/>
                <a:gd name="T47" fmla="*/ 43 h 389"/>
                <a:gd name="T48" fmla="*/ 339 w 389"/>
                <a:gd name="T49" fmla="*/ 92 h 389"/>
                <a:gd name="T50" fmla="*/ 309 w 389"/>
                <a:gd name="T51" fmla="*/ 111 h 389"/>
                <a:gd name="T52" fmla="*/ 273 w 389"/>
                <a:gd name="T53" fmla="*/ 71 h 389"/>
                <a:gd name="T54" fmla="*/ 258 w 389"/>
                <a:gd name="T55" fmla="*/ 66 h 389"/>
                <a:gd name="T56" fmla="*/ 304 w 389"/>
                <a:gd name="T57" fmla="*/ 127 h 389"/>
                <a:gd name="T58" fmla="*/ 330 w 389"/>
                <a:gd name="T59" fmla="*/ 147 h 389"/>
                <a:gd name="T60" fmla="*/ 330 w 389"/>
                <a:gd name="T61" fmla="*/ 154 h 389"/>
                <a:gd name="T62" fmla="*/ 241 w 389"/>
                <a:gd name="T63" fmla="*/ 75 h 389"/>
                <a:gd name="T64" fmla="*/ 235 w 389"/>
                <a:gd name="T65" fmla="*/ 58 h 389"/>
                <a:gd name="T66" fmla="*/ 20 w 389"/>
                <a:gd name="T67" fmla="*/ 60 h 389"/>
                <a:gd name="T68" fmla="*/ 60 w 389"/>
                <a:gd name="T69" fmla="*/ 21 h 389"/>
                <a:gd name="T70" fmla="*/ 57 w 389"/>
                <a:gd name="T71" fmla="*/ 97 h 389"/>
                <a:gd name="T72" fmla="*/ 97 w 389"/>
                <a:gd name="T73" fmla="*/ 58 h 389"/>
                <a:gd name="T74" fmla="*/ 69 w 389"/>
                <a:gd name="T75" fmla="*/ 109 h 389"/>
                <a:gd name="T76" fmla="*/ 86 w 389"/>
                <a:gd name="T77" fmla="*/ 126 h 389"/>
                <a:gd name="T78" fmla="*/ 137 w 389"/>
                <a:gd name="T79" fmla="*/ 98 h 389"/>
                <a:gd name="T80" fmla="*/ 74 w 389"/>
                <a:gd name="T81" fmla="*/ 315 h 389"/>
                <a:gd name="T82" fmla="*/ 80 w 389"/>
                <a:gd name="T83" fmla="*/ 266 h 389"/>
                <a:gd name="T84" fmla="*/ 112 w 389"/>
                <a:gd name="T85" fmla="*/ 337 h 389"/>
                <a:gd name="T86" fmla="*/ 234 w 389"/>
                <a:gd name="T87" fmla="*/ 274 h 389"/>
                <a:gd name="T88" fmla="*/ 251 w 389"/>
                <a:gd name="T89" fmla="*/ 291 h 389"/>
                <a:gd name="T90" fmla="*/ 302 w 389"/>
                <a:gd name="T91" fmla="*/ 263 h 389"/>
                <a:gd name="T92" fmla="*/ 309 w 389"/>
                <a:gd name="T93" fmla="*/ 349 h 389"/>
                <a:gd name="T94" fmla="*/ 349 w 389"/>
                <a:gd name="T95" fmla="*/ 310 h 389"/>
                <a:gd name="T96" fmla="*/ 329 w 389"/>
                <a:gd name="T97" fmla="*/ 369 h 389"/>
                <a:gd name="T98" fmla="*/ 368 w 389"/>
                <a:gd name="T99" fmla="*/ 329 h 389"/>
                <a:gd name="T100" fmla="*/ 228 w 389"/>
                <a:gd name="T101" fmla="*/ 108 h 389"/>
                <a:gd name="T102" fmla="*/ 228 w 389"/>
                <a:gd name="T103" fmla="*/ 134 h 389"/>
                <a:gd name="T104" fmla="*/ 99 w 389"/>
                <a:gd name="T105" fmla="*/ 210 h 389"/>
                <a:gd name="T106" fmla="*/ 126 w 389"/>
                <a:gd name="T107" fmla="*/ 21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9" h="389">
                  <a:moveTo>
                    <a:pt x="379" y="318"/>
                  </a:moveTo>
                  <a:cubicBezTo>
                    <a:pt x="285" y="223"/>
                    <a:pt x="285" y="223"/>
                    <a:pt x="285" y="22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9" y="208"/>
                    <a:pt x="299" y="203"/>
                    <a:pt x="296" y="200"/>
                  </a:cubicBezTo>
                  <a:cubicBezTo>
                    <a:pt x="293" y="197"/>
                    <a:pt x="288" y="197"/>
                    <a:pt x="285" y="200"/>
                  </a:cubicBezTo>
                  <a:cubicBezTo>
                    <a:pt x="268" y="217"/>
                    <a:pt x="268" y="217"/>
                    <a:pt x="268" y="21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174" y="311"/>
                    <a:pt x="174" y="311"/>
                    <a:pt x="174" y="311"/>
                  </a:cubicBezTo>
                  <a:cubicBezTo>
                    <a:pt x="174" y="311"/>
                    <a:pt x="174" y="311"/>
                    <a:pt x="174" y="311"/>
                  </a:cubicBezTo>
                  <a:cubicBezTo>
                    <a:pt x="173" y="312"/>
                    <a:pt x="170" y="312"/>
                    <a:pt x="166" y="312"/>
                  </a:cubicBezTo>
                  <a:cubicBezTo>
                    <a:pt x="154" y="310"/>
                    <a:pt x="130" y="298"/>
                    <a:pt x="111" y="278"/>
                  </a:cubicBezTo>
                  <a:cubicBezTo>
                    <a:pt x="97" y="264"/>
                    <a:pt x="87" y="249"/>
                    <a:pt x="81" y="236"/>
                  </a:cubicBezTo>
                  <a:cubicBezTo>
                    <a:pt x="79" y="230"/>
                    <a:pt x="77" y="224"/>
                    <a:pt x="77" y="220"/>
                  </a:cubicBezTo>
                  <a:cubicBezTo>
                    <a:pt x="77" y="218"/>
                    <a:pt x="77" y="217"/>
                    <a:pt x="77" y="216"/>
                  </a:cubicBezTo>
                  <a:cubicBezTo>
                    <a:pt x="77" y="216"/>
                    <a:pt x="78" y="216"/>
                    <a:pt x="78" y="215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7" y="88"/>
                    <a:pt x="242" y="107"/>
                    <a:pt x="261" y="128"/>
                  </a:cubicBezTo>
                  <a:cubicBezTo>
                    <a:pt x="277" y="143"/>
                    <a:pt x="292" y="155"/>
                    <a:pt x="306" y="162"/>
                  </a:cubicBezTo>
                  <a:cubicBezTo>
                    <a:pt x="310" y="164"/>
                    <a:pt x="314" y="166"/>
                    <a:pt x="318" y="167"/>
                  </a:cubicBezTo>
                  <a:cubicBezTo>
                    <a:pt x="308" y="177"/>
                    <a:pt x="308" y="177"/>
                    <a:pt x="308" y="177"/>
                  </a:cubicBezTo>
                  <a:cubicBezTo>
                    <a:pt x="304" y="181"/>
                    <a:pt x="304" y="186"/>
                    <a:pt x="308" y="189"/>
                  </a:cubicBezTo>
                  <a:cubicBezTo>
                    <a:pt x="311" y="192"/>
                    <a:pt x="316" y="192"/>
                    <a:pt x="319" y="189"/>
                  </a:cubicBezTo>
                  <a:cubicBezTo>
                    <a:pt x="343" y="165"/>
                    <a:pt x="343" y="165"/>
                    <a:pt x="343" y="165"/>
                  </a:cubicBezTo>
                  <a:cubicBezTo>
                    <a:pt x="343" y="165"/>
                    <a:pt x="343" y="164"/>
                    <a:pt x="344" y="164"/>
                  </a:cubicBezTo>
                  <a:cubicBezTo>
                    <a:pt x="346" y="161"/>
                    <a:pt x="347" y="157"/>
                    <a:pt x="347" y="154"/>
                  </a:cubicBezTo>
                  <a:cubicBezTo>
                    <a:pt x="348" y="144"/>
                    <a:pt x="343" y="133"/>
                    <a:pt x="335" y="121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67" y="89"/>
                    <a:pt x="367" y="84"/>
                    <a:pt x="366" y="81"/>
                  </a:cubicBezTo>
                  <a:cubicBezTo>
                    <a:pt x="364" y="70"/>
                    <a:pt x="356" y="58"/>
                    <a:pt x="344" y="45"/>
                  </a:cubicBezTo>
                  <a:cubicBezTo>
                    <a:pt x="335" y="37"/>
                    <a:pt x="327" y="31"/>
                    <a:pt x="319" y="27"/>
                  </a:cubicBezTo>
                  <a:cubicBezTo>
                    <a:pt x="316" y="25"/>
                    <a:pt x="312" y="23"/>
                    <a:pt x="308" y="23"/>
                  </a:cubicBezTo>
                  <a:cubicBezTo>
                    <a:pt x="305" y="22"/>
                    <a:pt x="300" y="22"/>
                    <a:pt x="296" y="26"/>
                  </a:cubicBezTo>
                  <a:cubicBezTo>
                    <a:pt x="268" y="54"/>
                    <a:pt x="268" y="54"/>
                    <a:pt x="268" y="54"/>
                  </a:cubicBezTo>
                  <a:cubicBezTo>
                    <a:pt x="261" y="49"/>
                    <a:pt x="254" y="45"/>
                    <a:pt x="247" y="43"/>
                  </a:cubicBezTo>
                  <a:cubicBezTo>
                    <a:pt x="243" y="42"/>
                    <a:pt x="239" y="41"/>
                    <a:pt x="235" y="42"/>
                  </a:cubicBezTo>
                  <a:cubicBezTo>
                    <a:pt x="232" y="42"/>
                    <a:pt x="228" y="43"/>
                    <a:pt x="225" y="45"/>
                  </a:cubicBezTo>
                  <a:cubicBezTo>
                    <a:pt x="225" y="45"/>
                    <a:pt x="225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166" y="104"/>
                    <a:pt x="166" y="104"/>
                    <a:pt x="166" y="104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2" y="0"/>
                    <a:pt x="46" y="0"/>
                    <a:pt x="37" y="1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47"/>
                    <a:pt x="0" y="62"/>
                    <a:pt x="9" y="72"/>
                  </a:cubicBezTo>
                  <a:cubicBezTo>
                    <a:pt x="104" y="167"/>
                    <a:pt x="104" y="167"/>
                    <a:pt x="104" y="167"/>
                  </a:cubicBezTo>
                  <a:cubicBezTo>
                    <a:pt x="66" y="204"/>
                    <a:pt x="66" y="204"/>
                    <a:pt x="66" y="204"/>
                  </a:cubicBezTo>
                  <a:cubicBezTo>
                    <a:pt x="61" y="209"/>
                    <a:pt x="61" y="215"/>
                    <a:pt x="61" y="222"/>
                  </a:cubicBezTo>
                  <a:cubicBezTo>
                    <a:pt x="62" y="231"/>
                    <a:pt x="65" y="241"/>
                    <a:pt x="71" y="253"/>
                  </a:cubicBezTo>
                  <a:cubicBezTo>
                    <a:pt x="40" y="265"/>
                    <a:pt x="40" y="265"/>
                    <a:pt x="40" y="265"/>
                  </a:cubicBezTo>
                  <a:cubicBezTo>
                    <a:pt x="36" y="266"/>
                    <a:pt x="34" y="270"/>
                    <a:pt x="35" y="273"/>
                  </a:cubicBezTo>
                  <a:cubicBezTo>
                    <a:pt x="35" y="274"/>
                    <a:pt x="38" y="302"/>
                    <a:pt x="63" y="326"/>
                  </a:cubicBezTo>
                  <a:cubicBezTo>
                    <a:pt x="87" y="351"/>
                    <a:pt x="115" y="354"/>
                    <a:pt x="116" y="354"/>
                  </a:cubicBezTo>
                  <a:cubicBezTo>
                    <a:pt x="119" y="355"/>
                    <a:pt x="123" y="353"/>
                    <a:pt x="124" y="349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40" y="319"/>
                    <a:pt x="143" y="321"/>
                    <a:pt x="147" y="322"/>
                  </a:cubicBezTo>
                  <a:cubicBezTo>
                    <a:pt x="154" y="325"/>
                    <a:pt x="161" y="327"/>
                    <a:pt x="167" y="328"/>
                  </a:cubicBezTo>
                  <a:cubicBezTo>
                    <a:pt x="174" y="328"/>
                    <a:pt x="180" y="328"/>
                    <a:pt x="185" y="323"/>
                  </a:cubicBezTo>
                  <a:cubicBezTo>
                    <a:pt x="223" y="285"/>
                    <a:pt x="223" y="285"/>
                    <a:pt x="223" y="285"/>
                  </a:cubicBezTo>
                  <a:cubicBezTo>
                    <a:pt x="317" y="380"/>
                    <a:pt x="317" y="380"/>
                    <a:pt x="317" y="380"/>
                  </a:cubicBezTo>
                  <a:cubicBezTo>
                    <a:pt x="327" y="389"/>
                    <a:pt x="342" y="389"/>
                    <a:pt x="352" y="380"/>
                  </a:cubicBezTo>
                  <a:cubicBezTo>
                    <a:pt x="379" y="352"/>
                    <a:pt x="379" y="352"/>
                    <a:pt x="379" y="352"/>
                  </a:cubicBezTo>
                  <a:cubicBezTo>
                    <a:pt x="389" y="343"/>
                    <a:pt x="389" y="327"/>
                    <a:pt x="379" y="318"/>
                  </a:cubicBezTo>
                  <a:moveTo>
                    <a:pt x="315" y="43"/>
                  </a:moveTo>
                  <a:cubicBezTo>
                    <a:pt x="320" y="46"/>
                    <a:pt x="326" y="51"/>
                    <a:pt x="332" y="57"/>
                  </a:cubicBezTo>
                  <a:cubicBezTo>
                    <a:pt x="339" y="64"/>
                    <a:pt x="345" y="71"/>
                    <a:pt x="348" y="77"/>
                  </a:cubicBezTo>
                  <a:cubicBezTo>
                    <a:pt x="348" y="78"/>
                    <a:pt x="349" y="79"/>
                    <a:pt x="349" y="79"/>
                  </a:cubicBezTo>
                  <a:cubicBezTo>
                    <a:pt x="348" y="79"/>
                    <a:pt x="346" y="78"/>
                    <a:pt x="344" y="76"/>
                  </a:cubicBezTo>
                  <a:cubicBezTo>
                    <a:pt x="339" y="73"/>
                    <a:pt x="333" y="68"/>
                    <a:pt x="327" y="62"/>
                  </a:cubicBezTo>
                  <a:cubicBezTo>
                    <a:pt x="319" y="55"/>
                    <a:pt x="314" y="48"/>
                    <a:pt x="311" y="42"/>
                  </a:cubicBezTo>
                  <a:cubicBezTo>
                    <a:pt x="310" y="41"/>
                    <a:pt x="310" y="41"/>
                    <a:pt x="310" y="40"/>
                  </a:cubicBezTo>
                  <a:cubicBezTo>
                    <a:pt x="311" y="41"/>
                    <a:pt x="313" y="42"/>
                    <a:pt x="315" y="43"/>
                  </a:cubicBezTo>
                  <a:moveTo>
                    <a:pt x="296" y="48"/>
                  </a:moveTo>
                  <a:cubicBezTo>
                    <a:pt x="300" y="56"/>
                    <a:pt x="307" y="65"/>
                    <a:pt x="315" y="74"/>
                  </a:cubicBezTo>
                  <a:cubicBezTo>
                    <a:pt x="324" y="82"/>
                    <a:pt x="332" y="88"/>
                    <a:pt x="339" y="92"/>
                  </a:cubicBezTo>
                  <a:cubicBezTo>
                    <a:pt x="340" y="93"/>
                    <a:pt x="340" y="93"/>
                    <a:pt x="341" y="93"/>
                  </a:cubicBezTo>
                  <a:cubicBezTo>
                    <a:pt x="318" y="116"/>
                    <a:pt x="318" y="116"/>
                    <a:pt x="318" y="116"/>
                  </a:cubicBezTo>
                  <a:cubicBezTo>
                    <a:pt x="316" y="115"/>
                    <a:pt x="313" y="114"/>
                    <a:pt x="309" y="111"/>
                  </a:cubicBezTo>
                  <a:cubicBezTo>
                    <a:pt x="304" y="108"/>
                    <a:pt x="298" y="103"/>
                    <a:pt x="292" y="97"/>
                  </a:cubicBezTo>
                  <a:cubicBezTo>
                    <a:pt x="284" y="90"/>
                    <a:pt x="279" y="83"/>
                    <a:pt x="276" y="77"/>
                  </a:cubicBezTo>
                  <a:cubicBezTo>
                    <a:pt x="274" y="75"/>
                    <a:pt x="274" y="72"/>
                    <a:pt x="273" y="71"/>
                  </a:cubicBezTo>
                  <a:lnTo>
                    <a:pt x="296" y="48"/>
                  </a:lnTo>
                  <a:close/>
                  <a:moveTo>
                    <a:pt x="245" y="59"/>
                  </a:moveTo>
                  <a:cubicBezTo>
                    <a:pt x="248" y="61"/>
                    <a:pt x="253" y="63"/>
                    <a:pt x="258" y="66"/>
                  </a:cubicBezTo>
                  <a:cubicBezTo>
                    <a:pt x="257" y="69"/>
                    <a:pt x="257" y="71"/>
                    <a:pt x="258" y="73"/>
                  </a:cubicBezTo>
                  <a:cubicBezTo>
                    <a:pt x="260" y="84"/>
                    <a:pt x="268" y="96"/>
                    <a:pt x="280" y="109"/>
                  </a:cubicBezTo>
                  <a:cubicBezTo>
                    <a:pt x="289" y="117"/>
                    <a:pt x="297" y="123"/>
                    <a:pt x="304" y="127"/>
                  </a:cubicBezTo>
                  <a:cubicBezTo>
                    <a:pt x="308" y="129"/>
                    <a:pt x="312" y="131"/>
                    <a:pt x="316" y="131"/>
                  </a:cubicBezTo>
                  <a:cubicBezTo>
                    <a:pt x="318" y="132"/>
                    <a:pt x="320" y="132"/>
                    <a:pt x="323" y="131"/>
                  </a:cubicBezTo>
                  <a:cubicBezTo>
                    <a:pt x="327" y="137"/>
                    <a:pt x="329" y="142"/>
                    <a:pt x="330" y="147"/>
                  </a:cubicBezTo>
                  <a:cubicBezTo>
                    <a:pt x="331" y="149"/>
                    <a:pt x="332" y="152"/>
                    <a:pt x="331" y="153"/>
                  </a:cubicBezTo>
                  <a:cubicBezTo>
                    <a:pt x="331" y="153"/>
                    <a:pt x="331" y="153"/>
                    <a:pt x="331" y="154"/>
                  </a:cubicBezTo>
                  <a:cubicBezTo>
                    <a:pt x="331" y="154"/>
                    <a:pt x="331" y="154"/>
                    <a:pt x="330" y="154"/>
                  </a:cubicBezTo>
                  <a:cubicBezTo>
                    <a:pt x="327" y="154"/>
                    <a:pt x="317" y="151"/>
                    <a:pt x="307" y="144"/>
                  </a:cubicBezTo>
                  <a:cubicBezTo>
                    <a:pt x="297" y="138"/>
                    <a:pt x="285" y="128"/>
                    <a:pt x="273" y="116"/>
                  </a:cubicBezTo>
                  <a:cubicBezTo>
                    <a:pt x="258" y="102"/>
                    <a:pt x="247" y="87"/>
                    <a:pt x="241" y="75"/>
                  </a:cubicBezTo>
                  <a:cubicBezTo>
                    <a:pt x="238" y="70"/>
                    <a:pt x="236" y="64"/>
                    <a:pt x="236" y="61"/>
                  </a:cubicBezTo>
                  <a:cubicBezTo>
                    <a:pt x="235" y="60"/>
                    <a:pt x="235" y="58"/>
                    <a:pt x="235" y="58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36" y="57"/>
                    <a:pt x="240" y="57"/>
                    <a:pt x="245" y="59"/>
                  </a:cubicBezTo>
                  <a:moveTo>
                    <a:pt x="28" y="68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17" y="57"/>
                    <a:pt x="17" y="52"/>
                    <a:pt x="20" y="49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51" y="18"/>
                    <a:pt x="57" y="18"/>
                    <a:pt x="60" y="21"/>
                  </a:cubicBezTo>
                  <a:cubicBezTo>
                    <a:pt x="68" y="29"/>
                    <a:pt x="68" y="29"/>
                    <a:pt x="68" y="29"/>
                  </a:cubicBezTo>
                  <a:lnTo>
                    <a:pt x="28" y="68"/>
                  </a:lnTo>
                  <a:close/>
                  <a:moveTo>
                    <a:pt x="57" y="97"/>
                  </a:moveTo>
                  <a:cubicBezTo>
                    <a:pt x="40" y="80"/>
                    <a:pt x="40" y="80"/>
                    <a:pt x="40" y="8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97" y="58"/>
                    <a:pt x="97" y="58"/>
                    <a:pt x="97" y="58"/>
                  </a:cubicBezTo>
                  <a:lnTo>
                    <a:pt x="57" y="97"/>
                  </a:lnTo>
                  <a:close/>
                  <a:moveTo>
                    <a:pt x="86" y="126"/>
                  </a:moveTo>
                  <a:cubicBezTo>
                    <a:pt x="69" y="109"/>
                    <a:pt x="69" y="109"/>
                    <a:pt x="69" y="10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26" y="87"/>
                    <a:pt x="126" y="87"/>
                    <a:pt x="126" y="87"/>
                  </a:cubicBezTo>
                  <a:lnTo>
                    <a:pt x="86" y="126"/>
                  </a:lnTo>
                  <a:close/>
                  <a:moveTo>
                    <a:pt x="115" y="155"/>
                  </a:moveTo>
                  <a:cubicBezTo>
                    <a:pt x="98" y="138"/>
                    <a:pt x="98" y="138"/>
                    <a:pt x="98" y="138"/>
                  </a:cubicBezTo>
                  <a:cubicBezTo>
                    <a:pt x="137" y="98"/>
                    <a:pt x="137" y="98"/>
                    <a:pt x="137" y="98"/>
                  </a:cubicBezTo>
                  <a:cubicBezTo>
                    <a:pt x="155" y="116"/>
                    <a:pt x="155" y="116"/>
                    <a:pt x="155" y="116"/>
                  </a:cubicBezTo>
                  <a:lnTo>
                    <a:pt x="115" y="155"/>
                  </a:lnTo>
                  <a:close/>
                  <a:moveTo>
                    <a:pt x="74" y="315"/>
                  </a:moveTo>
                  <a:cubicBezTo>
                    <a:pt x="64" y="305"/>
                    <a:pt x="58" y="294"/>
                    <a:pt x="54" y="285"/>
                  </a:cubicBezTo>
                  <a:cubicBezTo>
                    <a:pt x="53" y="282"/>
                    <a:pt x="53" y="280"/>
                    <a:pt x="52" y="277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85" y="274"/>
                    <a:pt x="92" y="282"/>
                    <a:pt x="99" y="290"/>
                  </a:cubicBezTo>
                  <a:cubicBezTo>
                    <a:pt x="107" y="297"/>
                    <a:pt x="115" y="304"/>
                    <a:pt x="123" y="309"/>
                  </a:cubicBezTo>
                  <a:cubicBezTo>
                    <a:pt x="112" y="337"/>
                    <a:pt x="112" y="337"/>
                    <a:pt x="112" y="337"/>
                  </a:cubicBezTo>
                  <a:cubicBezTo>
                    <a:pt x="103" y="335"/>
                    <a:pt x="88" y="329"/>
                    <a:pt x="74" y="315"/>
                  </a:cubicBezTo>
                  <a:moveTo>
                    <a:pt x="251" y="291"/>
                  </a:moveTo>
                  <a:cubicBezTo>
                    <a:pt x="234" y="274"/>
                    <a:pt x="234" y="274"/>
                    <a:pt x="234" y="274"/>
                  </a:cubicBezTo>
                  <a:cubicBezTo>
                    <a:pt x="273" y="234"/>
                    <a:pt x="273" y="234"/>
                    <a:pt x="273" y="234"/>
                  </a:cubicBezTo>
                  <a:cubicBezTo>
                    <a:pt x="291" y="252"/>
                    <a:pt x="291" y="252"/>
                    <a:pt x="291" y="252"/>
                  </a:cubicBezTo>
                  <a:lnTo>
                    <a:pt x="251" y="291"/>
                  </a:lnTo>
                  <a:close/>
                  <a:moveTo>
                    <a:pt x="280" y="320"/>
                  </a:moveTo>
                  <a:cubicBezTo>
                    <a:pt x="263" y="303"/>
                    <a:pt x="263" y="303"/>
                    <a:pt x="263" y="30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20" y="281"/>
                    <a:pt x="320" y="281"/>
                    <a:pt x="320" y="281"/>
                  </a:cubicBezTo>
                  <a:lnTo>
                    <a:pt x="280" y="320"/>
                  </a:lnTo>
                  <a:close/>
                  <a:moveTo>
                    <a:pt x="309" y="349"/>
                  </a:moveTo>
                  <a:cubicBezTo>
                    <a:pt x="292" y="332"/>
                    <a:pt x="292" y="332"/>
                    <a:pt x="292" y="332"/>
                  </a:cubicBezTo>
                  <a:cubicBezTo>
                    <a:pt x="331" y="292"/>
                    <a:pt x="331" y="292"/>
                    <a:pt x="331" y="292"/>
                  </a:cubicBezTo>
                  <a:cubicBezTo>
                    <a:pt x="349" y="310"/>
                    <a:pt x="349" y="310"/>
                    <a:pt x="349" y="310"/>
                  </a:cubicBezTo>
                  <a:lnTo>
                    <a:pt x="309" y="349"/>
                  </a:lnTo>
                  <a:close/>
                  <a:moveTo>
                    <a:pt x="340" y="369"/>
                  </a:moveTo>
                  <a:cubicBezTo>
                    <a:pt x="337" y="372"/>
                    <a:pt x="332" y="372"/>
                    <a:pt x="329" y="369"/>
                  </a:cubicBezTo>
                  <a:cubicBezTo>
                    <a:pt x="321" y="361"/>
                    <a:pt x="321" y="361"/>
                    <a:pt x="321" y="361"/>
                  </a:cubicBezTo>
                  <a:cubicBezTo>
                    <a:pt x="360" y="321"/>
                    <a:pt x="360" y="321"/>
                    <a:pt x="360" y="321"/>
                  </a:cubicBezTo>
                  <a:cubicBezTo>
                    <a:pt x="368" y="329"/>
                    <a:pt x="368" y="329"/>
                    <a:pt x="368" y="329"/>
                  </a:cubicBezTo>
                  <a:cubicBezTo>
                    <a:pt x="371" y="332"/>
                    <a:pt x="371" y="338"/>
                    <a:pt x="368" y="341"/>
                  </a:cubicBezTo>
                  <a:cubicBezTo>
                    <a:pt x="340" y="369"/>
                    <a:pt x="340" y="369"/>
                    <a:pt x="340" y="369"/>
                  </a:cubicBezTo>
                  <a:close/>
                  <a:moveTo>
                    <a:pt x="228" y="108"/>
                  </a:moveTo>
                  <a:cubicBezTo>
                    <a:pt x="221" y="101"/>
                    <a:pt x="209" y="101"/>
                    <a:pt x="202" y="108"/>
                  </a:cubicBezTo>
                  <a:cubicBezTo>
                    <a:pt x="194" y="115"/>
                    <a:pt x="194" y="127"/>
                    <a:pt x="202" y="134"/>
                  </a:cubicBezTo>
                  <a:cubicBezTo>
                    <a:pt x="209" y="142"/>
                    <a:pt x="221" y="142"/>
                    <a:pt x="228" y="134"/>
                  </a:cubicBezTo>
                  <a:cubicBezTo>
                    <a:pt x="235" y="127"/>
                    <a:pt x="235" y="115"/>
                    <a:pt x="228" y="108"/>
                  </a:cubicBezTo>
                  <a:moveTo>
                    <a:pt x="126" y="210"/>
                  </a:moveTo>
                  <a:cubicBezTo>
                    <a:pt x="118" y="203"/>
                    <a:pt x="107" y="203"/>
                    <a:pt x="99" y="210"/>
                  </a:cubicBezTo>
                  <a:cubicBezTo>
                    <a:pt x="92" y="218"/>
                    <a:pt x="92" y="229"/>
                    <a:pt x="99" y="237"/>
                  </a:cubicBezTo>
                  <a:cubicBezTo>
                    <a:pt x="107" y="244"/>
                    <a:pt x="118" y="244"/>
                    <a:pt x="126" y="237"/>
                  </a:cubicBezTo>
                  <a:cubicBezTo>
                    <a:pt x="133" y="229"/>
                    <a:pt x="133" y="218"/>
                    <a:pt x="126" y="210"/>
                  </a:cubicBezTo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0" name="Straight Arrow Connector 9"/>
            <p:cNvCxnSpPr>
              <a:cxnSpLocks/>
            </p:cNvCxnSpPr>
            <p:nvPr/>
          </p:nvCxnSpPr>
          <p:spPr bwMode="auto">
            <a:xfrm>
              <a:off x="6704796" y="1582224"/>
              <a:ext cx="270000" cy="90523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11" name="Group 10"/>
            <p:cNvGrpSpPr/>
            <p:nvPr/>
          </p:nvGrpSpPr>
          <p:grpSpPr>
            <a:xfrm>
              <a:off x="6704796" y="2581709"/>
              <a:ext cx="720000" cy="499604"/>
              <a:chOff x="1965325" y="5253038"/>
              <a:chExt cx="720000" cy="499604"/>
            </a:xfrm>
          </p:grpSpPr>
          <p:sp>
            <p:nvSpPr>
              <p:cNvPr id="19" name="Freeform 3"/>
              <p:cNvSpPr>
                <a:spLocks noChangeAspect="1" noEditPoints="1"/>
              </p:cNvSpPr>
              <p:nvPr/>
            </p:nvSpPr>
            <p:spPr bwMode="auto">
              <a:xfrm>
                <a:off x="1965325" y="5253038"/>
                <a:ext cx="720000" cy="334140"/>
              </a:xfrm>
              <a:custGeom>
                <a:avLst/>
                <a:gdLst>
                  <a:gd name="T0" fmla="*/ 438 w 448"/>
                  <a:gd name="T1" fmla="*/ 108 h 208"/>
                  <a:gd name="T2" fmla="*/ 432 w 448"/>
                  <a:gd name="T3" fmla="*/ 125 h 208"/>
                  <a:gd name="T4" fmla="*/ 417 w 448"/>
                  <a:gd name="T5" fmla="*/ 169 h 208"/>
                  <a:gd name="T6" fmla="*/ 408 w 448"/>
                  <a:gd name="T7" fmla="*/ 169 h 208"/>
                  <a:gd name="T8" fmla="*/ 363 w 448"/>
                  <a:gd name="T9" fmla="*/ 119 h 208"/>
                  <a:gd name="T10" fmla="*/ 319 w 448"/>
                  <a:gd name="T11" fmla="*/ 169 h 208"/>
                  <a:gd name="T12" fmla="*/ 141 w 448"/>
                  <a:gd name="T13" fmla="*/ 163 h 208"/>
                  <a:gd name="T14" fmla="*/ 52 w 448"/>
                  <a:gd name="T15" fmla="*/ 163 h 208"/>
                  <a:gd name="T16" fmla="*/ 29 w 448"/>
                  <a:gd name="T17" fmla="*/ 169 h 208"/>
                  <a:gd name="T18" fmla="*/ 16 w 448"/>
                  <a:gd name="T19" fmla="*/ 147 h 208"/>
                  <a:gd name="T20" fmla="*/ 86 w 448"/>
                  <a:gd name="T21" fmla="*/ 90 h 208"/>
                  <a:gd name="T22" fmla="*/ 119 w 448"/>
                  <a:gd name="T23" fmla="*/ 82 h 208"/>
                  <a:gd name="T24" fmla="*/ 387 w 448"/>
                  <a:gd name="T25" fmla="*/ 83 h 208"/>
                  <a:gd name="T26" fmla="*/ 428 w 448"/>
                  <a:gd name="T27" fmla="*/ 95 h 208"/>
                  <a:gd name="T28" fmla="*/ 390 w 448"/>
                  <a:gd name="T29" fmla="*/ 67 h 208"/>
                  <a:gd name="T30" fmla="*/ 113 w 448"/>
                  <a:gd name="T31" fmla="*/ 67 h 208"/>
                  <a:gd name="T32" fmla="*/ 20 w 448"/>
                  <a:gd name="T33" fmla="*/ 106 h 208"/>
                  <a:gd name="T34" fmla="*/ 5 w 448"/>
                  <a:gd name="T35" fmla="*/ 170 h 208"/>
                  <a:gd name="T36" fmla="*/ 57 w 448"/>
                  <a:gd name="T37" fmla="*/ 185 h 208"/>
                  <a:gd name="T38" fmla="*/ 135 w 448"/>
                  <a:gd name="T39" fmla="*/ 185 h 208"/>
                  <a:gd name="T40" fmla="*/ 363 w 448"/>
                  <a:gd name="T41" fmla="*/ 208 h 208"/>
                  <a:gd name="T42" fmla="*/ 402 w 448"/>
                  <a:gd name="T43" fmla="*/ 185 h 208"/>
                  <a:gd name="T44" fmla="*/ 423 w 448"/>
                  <a:gd name="T45" fmla="*/ 184 h 208"/>
                  <a:gd name="T46" fmla="*/ 447 w 448"/>
                  <a:gd name="T47" fmla="*/ 114 h 208"/>
                  <a:gd name="T48" fmla="*/ 346 w 448"/>
                  <a:gd name="T49" fmla="*/ 47 h 208"/>
                  <a:gd name="T50" fmla="*/ 256 w 448"/>
                  <a:gd name="T51" fmla="*/ 66 h 208"/>
                  <a:gd name="T52" fmla="*/ 240 w 448"/>
                  <a:gd name="T53" fmla="*/ 16 h 208"/>
                  <a:gd name="T54" fmla="*/ 134 w 448"/>
                  <a:gd name="T55" fmla="*/ 66 h 208"/>
                  <a:gd name="T56" fmla="*/ 96 w 448"/>
                  <a:gd name="T57" fmla="*/ 192 h 208"/>
                  <a:gd name="T58" fmla="*/ 96 w 448"/>
                  <a:gd name="T59" fmla="*/ 135 h 208"/>
                  <a:gd name="T60" fmla="*/ 96 w 448"/>
                  <a:gd name="T61" fmla="*/ 192 h 208"/>
                  <a:gd name="T62" fmla="*/ 335 w 448"/>
                  <a:gd name="T63" fmla="*/ 163 h 208"/>
                  <a:gd name="T64" fmla="*/ 392 w 448"/>
                  <a:gd name="T65" fmla="*/ 16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8" h="208">
                    <a:moveTo>
                      <a:pt x="447" y="114"/>
                    </a:moveTo>
                    <a:cubicBezTo>
                      <a:pt x="446" y="110"/>
                      <a:pt x="442" y="107"/>
                      <a:pt x="438" y="108"/>
                    </a:cubicBezTo>
                    <a:cubicBezTo>
                      <a:pt x="433" y="109"/>
                      <a:pt x="431" y="114"/>
                      <a:pt x="432" y="118"/>
                    </a:cubicBezTo>
                    <a:cubicBezTo>
                      <a:pt x="432" y="120"/>
                      <a:pt x="432" y="122"/>
                      <a:pt x="432" y="125"/>
                    </a:cubicBezTo>
                    <a:cubicBezTo>
                      <a:pt x="432" y="142"/>
                      <a:pt x="428" y="154"/>
                      <a:pt x="423" y="161"/>
                    </a:cubicBezTo>
                    <a:cubicBezTo>
                      <a:pt x="420" y="164"/>
                      <a:pt x="418" y="167"/>
                      <a:pt x="417" y="169"/>
                    </a:cubicBezTo>
                    <a:cubicBezTo>
                      <a:pt x="416" y="169"/>
                      <a:pt x="416" y="169"/>
                      <a:pt x="416" y="169"/>
                    </a:cubicBezTo>
                    <a:cubicBezTo>
                      <a:pt x="408" y="169"/>
                      <a:pt x="408" y="169"/>
                      <a:pt x="408" y="169"/>
                    </a:cubicBezTo>
                    <a:cubicBezTo>
                      <a:pt x="408" y="167"/>
                      <a:pt x="408" y="165"/>
                      <a:pt x="408" y="163"/>
                    </a:cubicBezTo>
                    <a:cubicBezTo>
                      <a:pt x="408" y="139"/>
                      <a:pt x="388" y="119"/>
                      <a:pt x="363" y="119"/>
                    </a:cubicBezTo>
                    <a:cubicBezTo>
                      <a:pt x="339" y="119"/>
                      <a:pt x="319" y="139"/>
                      <a:pt x="319" y="163"/>
                    </a:cubicBezTo>
                    <a:cubicBezTo>
                      <a:pt x="319" y="165"/>
                      <a:pt x="319" y="167"/>
                      <a:pt x="319" y="169"/>
                    </a:cubicBezTo>
                    <a:cubicBezTo>
                      <a:pt x="141" y="169"/>
                      <a:pt x="141" y="169"/>
                      <a:pt x="141" y="169"/>
                    </a:cubicBezTo>
                    <a:cubicBezTo>
                      <a:pt x="141" y="167"/>
                      <a:pt x="141" y="165"/>
                      <a:pt x="141" y="163"/>
                    </a:cubicBezTo>
                    <a:cubicBezTo>
                      <a:pt x="141" y="139"/>
                      <a:pt x="121" y="119"/>
                      <a:pt x="96" y="119"/>
                    </a:cubicBezTo>
                    <a:cubicBezTo>
                      <a:pt x="72" y="119"/>
                      <a:pt x="52" y="139"/>
                      <a:pt x="52" y="163"/>
                    </a:cubicBezTo>
                    <a:cubicBezTo>
                      <a:pt x="52" y="165"/>
                      <a:pt x="52" y="167"/>
                      <a:pt x="52" y="169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23" y="169"/>
                      <a:pt x="22" y="167"/>
                      <a:pt x="19" y="163"/>
                    </a:cubicBezTo>
                    <a:cubicBezTo>
                      <a:pt x="17" y="159"/>
                      <a:pt x="16" y="152"/>
                      <a:pt x="16" y="147"/>
                    </a:cubicBezTo>
                    <a:cubicBezTo>
                      <a:pt x="16" y="136"/>
                      <a:pt x="21" y="126"/>
                      <a:pt x="31" y="118"/>
                    </a:cubicBezTo>
                    <a:cubicBezTo>
                      <a:pt x="44" y="105"/>
                      <a:pt x="67" y="96"/>
                      <a:pt x="86" y="90"/>
                    </a:cubicBezTo>
                    <a:cubicBezTo>
                      <a:pt x="95" y="87"/>
                      <a:pt x="103" y="85"/>
                      <a:pt x="110" y="84"/>
                    </a:cubicBezTo>
                    <a:cubicBezTo>
                      <a:pt x="114" y="83"/>
                      <a:pt x="117" y="82"/>
                      <a:pt x="119" y="82"/>
                    </a:cubicBezTo>
                    <a:cubicBezTo>
                      <a:pt x="384" y="82"/>
                      <a:pt x="384" y="82"/>
                      <a:pt x="384" y="82"/>
                    </a:cubicBezTo>
                    <a:cubicBezTo>
                      <a:pt x="385" y="82"/>
                      <a:pt x="386" y="82"/>
                      <a:pt x="387" y="83"/>
                    </a:cubicBezTo>
                    <a:cubicBezTo>
                      <a:pt x="392" y="84"/>
                      <a:pt x="406" y="89"/>
                      <a:pt x="417" y="97"/>
                    </a:cubicBezTo>
                    <a:cubicBezTo>
                      <a:pt x="420" y="100"/>
                      <a:pt x="425" y="99"/>
                      <a:pt x="428" y="95"/>
                    </a:cubicBezTo>
                    <a:cubicBezTo>
                      <a:pt x="431" y="92"/>
                      <a:pt x="430" y="87"/>
                      <a:pt x="426" y="84"/>
                    </a:cubicBezTo>
                    <a:cubicBezTo>
                      <a:pt x="412" y="74"/>
                      <a:pt x="397" y="69"/>
                      <a:pt x="390" y="67"/>
                    </a:cubicBezTo>
                    <a:cubicBezTo>
                      <a:pt x="381" y="55"/>
                      <a:pt x="333" y="0"/>
                      <a:pt x="248" y="0"/>
                    </a:cubicBezTo>
                    <a:cubicBezTo>
                      <a:pt x="165" y="0"/>
                      <a:pt x="123" y="53"/>
                      <a:pt x="113" y="67"/>
                    </a:cubicBezTo>
                    <a:cubicBezTo>
                      <a:pt x="105" y="68"/>
                      <a:pt x="83" y="73"/>
                      <a:pt x="60" y="82"/>
                    </a:cubicBezTo>
                    <a:cubicBezTo>
                      <a:pt x="46" y="88"/>
                      <a:pt x="31" y="96"/>
                      <a:pt x="20" y="106"/>
                    </a:cubicBezTo>
                    <a:cubicBezTo>
                      <a:pt x="8" y="116"/>
                      <a:pt x="0" y="130"/>
                      <a:pt x="0" y="147"/>
                    </a:cubicBezTo>
                    <a:cubicBezTo>
                      <a:pt x="0" y="153"/>
                      <a:pt x="1" y="162"/>
                      <a:pt x="5" y="170"/>
                    </a:cubicBezTo>
                    <a:cubicBezTo>
                      <a:pt x="8" y="178"/>
                      <a:pt x="17" y="185"/>
                      <a:pt x="29" y="185"/>
                    </a:cubicBezTo>
                    <a:cubicBezTo>
                      <a:pt x="57" y="185"/>
                      <a:pt x="57" y="185"/>
                      <a:pt x="57" y="185"/>
                    </a:cubicBezTo>
                    <a:cubicBezTo>
                      <a:pt x="65" y="199"/>
                      <a:pt x="80" y="208"/>
                      <a:pt x="96" y="208"/>
                    </a:cubicBezTo>
                    <a:cubicBezTo>
                      <a:pt x="113" y="208"/>
                      <a:pt x="128" y="199"/>
                      <a:pt x="135" y="185"/>
                    </a:cubicBezTo>
                    <a:cubicBezTo>
                      <a:pt x="324" y="185"/>
                      <a:pt x="324" y="185"/>
                      <a:pt x="324" y="185"/>
                    </a:cubicBezTo>
                    <a:cubicBezTo>
                      <a:pt x="332" y="199"/>
                      <a:pt x="347" y="208"/>
                      <a:pt x="363" y="208"/>
                    </a:cubicBezTo>
                    <a:cubicBezTo>
                      <a:pt x="380" y="208"/>
                      <a:pt x="395" y="199"/>
                      <a:pt x="402" y="185"/>
                    </a:cubicBezTo>
                    <a:cubicBezTo>
                      <a:pt x="402" y="185"/>
                      <a:pt x="402" y="185"/>
                      <a:pt x="402" y="185"/>
                    </a:cubicBezTo>
                    <a:cubicBezTo>
                      <a:pt x="419" y="185"/>
                      <a:pt x="419" y="185"/>
                      <a:pt x="419" y="185"/>
                    </a:cubicBezTo>
                    <a:cubicBezTo>
                      <a:pt x="420" y="185"/>
                      <a:pt x="422" y="185"/>
                      <a:pt x="423" y="184"/>
                    </a:cubicBezTo>
                    <a:cubicBezTo>
                      <a:pt x="424" y="183"/>
                      <a:pt x="448" y="166"/>
                      <a:pt x="448" y="125"/>
                    </a:cubicBezTo>
                    <a:cubicBezTo>
                      <a:pt x="448" y="121"/>
                      <a:pt x="448" y="117"/>
                      <a:pt x="447" y="114"/>
                    </a:cubicBezTo>
                    <a:close/>
                    <a:moveTo>
                      <a:pt x="256" y="16"/>
                    </a:moveTo>
                    <a:cubicBezTo>
                      <a:pt x="296" y="18"/>
                      <a:pt x="326" y="32"/>
                      <a:pt x="346" y="47"/>
                    </a:cubicBezTo>
                    <a:cubicBezTo>
                      <a:pt x="356" y="54"/>
                      <a:pt x="363" y="60"/>
                      <a:pt x="368" y="66"/>
                    </a:cubicBezTo>
                    <a:cubicBezTo>
                      <a:pt x="256" y="66"/>
                      <a:pt x="256" y="66"/>
                      <a:pt x="256" y="66"/>
                    </a:cubicBezTo>
                    <a:lnTo>
                      <a:pt x="256" y="16"/>
                    </a:lnTo>
                    <a:close/>
                    <a:moveTo>
                      <a:pt x="240" y="16"/>
                    </a:moveTo>
                    <a:cubicBezTo>
                      <a:pt x="240" y="66"/>
                      <a:pt x="240" y="66"/>
                      <a:pt x="240" y="66"/>
                    </a:cubicBezTo>
                    <a:cubicBezTo>
                      <a:pt x="134" y="66"/>
                      <a:pt x="134" y="66"/>
                      <a:pt x="134" y="66"/>
                    </a:cubicBezTo>
                    <a:cubicBezTo>
                      <a:pt x="149" y="49"/>
                      <a:pt x="183" y="18"/>
                      <a:pt x="240" y="16"/>
                    </a:cubicBezTo>
                    <a:close/>
                    <a:moveTo>
                      <a:pt x="96" y="192"/>
                    </a:moveTo>
                    <a:cubicBezTo>
                      <a:pt x="80" y="192"/>
                      <a:pt x="68" y="179"/>
                      <a:pt x="68" y="163"/>
                    </a:cubicBezTo>
                    <a:cubicBezTo>
                      <a:pt x="68" y="148"/>
                      <a:pt x="80" y="135"/>
                      <a:pt x="96" y="135"/>
                    </a:cubicBezTo>
                    <a:cubicBezTo>
                      <a:pt x="112" y="135"/>
                      <a:pt x="125" y="148"/>
                      <a:pt x="125" y="163"/>
                    </a:cubicBezTo>
                    <a:cubicBezTo>
                      <a:pt x="125" y="179"/>
                      <a:pt x="112" y="192"/>
                      <a:pt x="96" y="192"/>
                    </a:cubicBezTo>
                    <a:close/>
                    <a:moveTo>
                      <a:pt x="363" y="192"/>
                    </a:moveTo>
                    <a:cubicBezTo>
                      <a:pt x="348" y="192"/>
                      <a:pt x="335" y="179"/>
                      <a:pt x="335" y="163"/>
                    </a:cubicBezTo>
                    <a:cubicBezTo>
                      <a:pt x="335" y="148"/>
                      <a:pt x="348" y="135"/>
                      <a:pt x="363" y="135"/>
                    </a:cubicBezTo>
                    <a:cubicBezTo>
                      <a:pt x="379" y="135"/>
                      <a:pt x="392" y="148"/>
                      <a:pt x="392" y="163"/>
                    </a:cubicBezTo>
                    <a:cubicBezTo>
                      <a:pt x="392" y="179"/>
                      <a:pt x="379" y="192"/>
                      <a:pt x="363" y="192"/>
                    </a:cubicBezTo>
                    <a:close/>
                  </a:path>
                </a:pathLst>
              </a:custGeom>
              <a:solidFill>
                <a:srgbClr val="433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106869" y="5506421"/>
                <a:ext cx="436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UE A</a:t>
                </a:r>
              </a:p>
            </p:txBody>
          </p:sp>
        </p:grpSp>
        <p:sp>
          <p:nvSpPr>
            <p:cNvPr id="12" name="Freeform 14"/>
            <p:cNvSpPr/>
            <p:nvPr/>
          </p:nvSpPr>
          <p:spPr bwMode="auto">
            <a:xfrm flipV="1">
              <a:off x="5747876" y="3010100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lgDashDot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 flipV="1">
              <a:off x="2438285" y="3006519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77595" y="3334696"/>
              <a:ext cx="16437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3</a:t>
              </a:r>
            </a:p>
            <a:p>
              <a:r>
                <a:rPr lang="en-US" sz="1200" dirty="0"/>
                <a:t>SLSSID 0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4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29881" y="3334696"/>
              <a:ext cx="16477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2</a:t>
              </a:r>
            </a:p>
            <a:p>
              <a:r>
                <a:rPr lang="en-US" sz="1200" dirty="0"/>
                <a:t>SLSSID X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5</a:t>
              </a:r>
            </a:p>
            <a:p>
              <a:endParaRPr lang="en-US" sz="1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92641" y="3338281"/>
              <a:ext cx="159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1</a:t>
              </a:r>
            </a:p>
            <a:p>
              <a:r>
                <a:rPr lang="en-US" sz="1200" dirty="0"/>
                <a:t>SLSSID X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6</a:t>
              </a:r>
            </a:p>
          </p:txBody>
        </p:sp>
        <p:sp>
          <p:nvSpPr>
            <p:cNvPr id="17" name="Freeform 14"/>
            <p:cNvSpPr/>
            <p:nvPr/>
          </p:nvSpPr>
          <p:spPr bwMode="auto">
            <a:xfrm flipV="1">
              <a:off x="748167" y="3006519"/>
              <a:ext cx="1115878" cy="328181"/>
            </a:xfrm>
            <a:custGeom>
              <a:avLst/>
              <a:gdLst>
                <a:gd name="connsiteX0" fmla="*/ 0 w 1115878"/>
                <a:gd name="connsiteY0" fmla="*/ 526946 h 526946"/>
                <a:gd name="connsiteX1" fmla="*/ 619933 w 1115878"/>
                <a:gd name="connsiteY1" fmla="*/ 4 h 526946"/>
                <a:gd name="connsiteX2" fmla="*/ 1115878 w 1115878"/>
                <a:gd name="connsiteY2" fmla="*/ 519197 h 52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878" h="526946">
                  <a:moveTo>
                    <a:pt x="0" y="526946"/>
                  </a:moveTo>
                  <a:cubicBezTo>
                    <a:pt x="216976" y="264120"/>
                    <a:pt x="433953" y="1295"/>
                    <a:pt x="619933" y="4"/>
                  </a:cubicBezTo>
                  <a:cubicBezTo>
                    <a:pt x="805913" y="-1287"/>
                    <a:pt x="960895" y="258955"/>
                    <a:pt x="1115878" y="51919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94016" y="3334696"/>
              <a:ext cx="16457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Resource 2</a:t>
              </a:r>
            </a:p>
            <a:p>
              <a:r>
                <a:rPr lang="en-US" sz="1200" dirty="0"/>
                <a:t>SLSSID X</a:t>
              </a:r>
            </a:p>
            <a:p>
              <a:r>
                <a:rPr lang="en-US" sz="1200" dirty="0"/>
                <a:t>PSBCH from </a:t>
              </a:r>
              <a:r>
                <a:rPr lang="en-US" sz="1200" dirty="0" err="1"/>
                <a:t>preconfig</a:t>
              </a:r>
              <a:r>
                <a:rPr lang="en-US" sz="1200" dirty="0"/>
                <a:t>.</a:t>
              </a:r>
            </a:p>
            <a:p>
              <a:r>
                <a:rPr lang="en-US" sz="1200" dirty="0"/>
                <a:t>Priority 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9340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UE searching for Sync Ref that receives:</a:t>
            </a:r>
          </a:p>
          <a:p>
            <a:pPr lvl="1"/>
            <a:r>
              <a:rPr lang="en-US" dirty="0"/>
              <a:t>SLSS on Resource 1 (SLSSID=X, </a:t>
            </a:r>
            <a:r>
              <a:rPr lang="en-US" dirty="0" err="1"/>
              <a:t>InC</a:t>
            </a:r>
            <a:r>
              <a:rPr lang="en-US" dirty="0"/>
              <a:t>=0, PSBCH from </a:t>
            </a:r>
            <a:r>
              <a:rPr lang="en-US" dirty="0" err="1"/>
              <a:t>preconf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SLSS on Resource 2 (SLSSID=X, </a:t>
            </a:r>
            <a:r>
              <a:rPr lang="en-US" dirty="0" err="1"/>
              <a:t>InC</a:t>
            </a:r>
            <a:r>
              <a:rPr lang="en-US" dirty="0"/>
              <a:t>=0, PSBCH from </a:t>
            </a:r>
            <a:r>
              <a:rPr lang="en-US" dirty="0" err="1"/>
              <a:t>preconf</a:t>
            </a:r>
            <a:r>
              <a:rPr lang="en-US" dirty="0"/>
              <a:t>)</a:t>
            </a:r>
          </a:p>
          <a:p>
            <a:pPr marL="271463" indent="0">
              <a:buNone/>
            </a:pPr>
            <a:r>
              <a:rPr lang="en-US" dirty="0"/>
              <a:t>always follows the second signal.</a:t>
            </a:r>
          </a:p>
          <a:p>
            <a:pPr marL="355600" indent="-355600"/>
            <a:r>
              <a:rPr lang="en-US" dirty="0"/>
              <a:t>It is not necessary to change any parameter (SLSSID, </a:t>
            </a:r>
            <a:r>
              <a:rPr lang="en-US" dirty="0" err="1"/>
              <a:t>InC</a:t>
            </a:r>
            <a:r>
              <a:rPr lang="en-US" dirty="0"/>
              <a:t> bit, etc.) to meet the existing agreements on Sync Priority</a:t>
            </a:r>
          </a:p>
          <a:p>
            <a:pPr marL="755650" lvl="1" indent="-355600"/>
            <a:r>
              <a:rPr lang="en-US" dirty="0"/>
              <a:t>No </a:t>
            </a:r>
            <a:r>
              <a:rPr lang="en-US"/>
              <a:t>need to ensure </a:t>
            </a:r>
            <a:r>
              <a:rPr lang="en-US" dirty="0"/>
              <a:t>distinguishability between SLSS transmitted by UE B and UE D.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711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On-screen Show (4:3)</PresentationFormat>
  <Paragraphs>39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Discussion on SLSS</vt:lpstr>
      <vt:lpstr>Background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2016-11-14T23:04:03Z</dcterms:created>
  <dcterms:modified xsi:type="dcterms:W3CDTF">2017-02-14T07:28:37Z</dcterms:modified>
</cp:coreProperties>
</file>