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E:\work\3gpp\tdocs\TSGR1_88\R1-1700352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DMRS design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     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R1-1703529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Athens, Greece, 13th –17th February 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Samsung, vivo, ASTRI, </a:t>
            </a:r>
            <a:r>
              <a:rPr lang="en-US" altLang="it-IT" sz="2400" dirty="0" err="1" smtClean="0"/>
              <a:t>Xinwei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14400"/>
            <a:ext cx="8402638" cy="5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1600" b="0" i="1" u="sng" dirty="0" smtClean="0"/>
              <a:t>Agreements: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For the design of front-loaded DMRS, Alt. 1 is agreed as a working assumption.</a:t>
            </a:r>
            <a:endParaRPr lang="zh-CN" altLang="zh-CN" sz="1600" b="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Alt. 1: Front-loaded DMRS is mapped over 1 or 2 adjacent OFDM symbols.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FFS: Further down-selection between 1 and 2, if necessary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Companies are encouraged to propose further details</a:t>
            </a:r>
            <a:endParaRPr lang="zh-CN" altLang="zh-CN" sz="1600" b="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Companies are encouraged to provide comparison between Alt. 1 and Alt. 2.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Alt. 2: Design in </a:t>
            </a:r>
            <a:r>
              <a:rPr lang="en-US" altLang="zh-CN" sz="1600" b="0" i="1" u="sng" dirty="0" smtClean="0">
                <a:hlinkClick r:id="rId3"/>
              </a:rPr>
              <a:t>R1-1700352</a:t>
            </a:r>
            <a:r>
              <a:rPr lang="en-US" altLang="zh-CN" sz="1600" b="0" i="1" dirty="0" smtClean="0"/>
              <a:t> (Front-loaded DMRS is mapped over 3 or 4 adjacent OFDM symbols).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Additional DMRS can be configured for the later part of the slot.</a:t>
            </a:r>
            <a:endParaRPr lang="zh-CN" altLang="zh-CN" sz="1600" b="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FFS: Density reduction compared to front-loaded DMRS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DMRS configuration can be up to the max. number of DMRS ports.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Note: DMRS design should take into account channel estimation accuracy for low-to-high SINR scenario, throughput performance for SU and MU-MIMO, DMRS overhead, receiver complexity, receiver implementation, support of the use cases/features, UL/DL symmetry, etc.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FFS: Relative timing relationship between front-loaded DMRS and NR-PDSCH</a:t>
            </a:r>
            <a:endParaRPr lang="zh-CN" altLang="zh-CN" sz="1600" b="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Option 1: The first symbol of front-loaded DM-RS is fixed regardless of the first symbol of NR-PDSCH.</a:t>
            </a:r>
            <a:endParaRPr lang="zh-CN" altLang="zh-CN" sz="1600" b="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Option 2: The first symbol of front-loaded DM-RS is no later than the first symbol of NR-PDSCH</a:t>
            </a:r>
            <a:endParaRPr lang="zh-CN" altLang="zh-CN" sz="1600" b="0" dirty="0" smtClean="0"/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212573" y="3863007"/>
            <a:ext cx="1060294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5731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Confirm working assumption: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Front-loaded DMRS is mapped over 1 or 2 adjacent OFDM symbols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high Doppler scenario, support at least one of following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Additional DMRS with reduced density in frequency domain compared to front loaded DMRS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Additional DMRS with same density in frequency domain compared to front loaded DMRS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1, 2, 4 symbols DMRS pattern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3 symbols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more than 4 symbols for extreme high speed scenario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multiplexing DMRS ports by CDM in both time domain and frequency domain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 support Walsh codes with length of 2 in time domain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Consider the code length of larger than 2 for more orthogonal ports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 support at least one of multiplexing methods in frequency domain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Cyclic phase rotation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Walsh code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 that: FDM and TDM are not precluded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PN sequence for CP-OFDM,  ZC-sequence for DFT-S-OFDM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ZC-sequence for CP-OFDM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pseudo-orthogonal DMRS ports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 by multiple scrambling IDs and/or virtual cell IDs.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24015</TotalTime>
  <Words>424</Words>
  <Application>Microsoft Office PowerPoint</Application>
  <PresentationFormat>全屏显示(4:3)</PresentationFormat>
  <Paragraphs>45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DMRS design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2413</cp:revision>
  <dcterms:created xsi:type="dcterms:W3CDTF">2007-12-19T20:51:45Z</dcterms:created>
  <dcterms:modified xsi:type="dcterms:W3CDTF">2017-02-14T13:39:50Z</dcterms:modified>
</cp:coreProperties>
</file>