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4" r:id="rId5"/>
    <p:sldId id="383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330" autoAdjust="0"/>
  </p:normalViewPr>
  <p:slideViewPr>
    <p:cSldViewPr snapToGrid="0">
      <p:cViewPr varScale="1">
        <p:scale>
          <a:sx n="65" d="100"/>
          <a:sy n="65" d="100"/>
        </p:scale>
        <p:origin x="-1674" y="-11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9987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3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QCL in NR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#87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		</a:t>
            </a:r>
            <a:r>
              <a:rPr lang="sv-SE" altLang="zh-CN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sv-SE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R1-1613719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Reno, USA, 14</a:t>
            </a:r>
            <a:r>
              <a:rPr lang="en-US" altLang="zh-CN" sz="2400" baseline="30000" dirty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18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November 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7.1.3.2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Microelectronics, </a:t>
            </a:r>
            <a:r>
              <a:rPr lang="en-GB" altLang="it-IT" sz="2400" dirty="0" smtClean="0"/>
              <a:t>ASTRI</a:t>
            </a:r>
            <a:r>
              <a:rPr lang="en-US" altLang="it-IT" sz="2400" dirty="0" smtClean="0"/>
              <a:t>, Nokia, ASB, Samsung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charset="-122"/>
              </a:rPr>
              <a:t>Background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027477"/>
            <a:ext cx="8302487" cy="3954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RAN1#86bis, the following agreements regarding spatial</a:t>
            </a:r>
            <a:r>
              <a:rPr kumimoji="0" lang="en-GB" altLang="en-US" sz="2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QCL parameters have been reached</a:t>
            </a:r>
            <a:r>
              <a:rPr kumimoji="0" lang="en-GB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Agreements:</a:t>
            </a:r>
            <a:endParaRPr kumimoji="0" lang="en-US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1">
              <a:buFontTx/>
              <a:buChar char="•"/>
            </a:pPr>
            <a:r>
              <a:rPr kumimoji="0" lang="en-GB" altLang="ja-JP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QCL framework in NR is extended with new spatial QCL parameter(s) to support UE side beamforming/receiving procedure</a:t>
            </a:r>
            <a:endParaRPr kumimoji="0" lang="en-US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2">
              <a:buFont typeface="Symbol" panose="05050102010706020507" pitchFamily="18" charset="2"/>
              <a:buChar char=""/>
            </a:pPr>
            <a:r>
              <a:rPr kumimoji="0" lang="en-GB" altLang="ja-JP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FFS details (e.g., receive angle of arrival, transmit angle of departure, spatial correlation of receiver antennas, Rx/</a:t>
            </a:r>
            <a:r>
              <a:rPr kumimoji="0" lang="en-GB" altLang="ja-JP" sz="2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Tx</a:t>
            </a:r>
            <a:r>
              <a:rPr kumimoji="0" lang="en-GB" altLang="ja-JP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beamforming, etc.)</a:t>
            </a:r>
            <a:endParaRPr kumimoji="0" lang="en-US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1">
              <a:buFontTx/>
              <a:buChar char="•"/>
            </a:pPr>
            <a:r>
              <a:rPr kumimoji="0" lang="en-GB" altLang="ja-JP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DM-RS antenna ports, NR supports:</a:t>
            </a:r>
            <a:endParaRPr kumimoji="0" lang="en-US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2">
              <a:buFont typeface="Symbol" panose="05050102010706020507" pitchFamily="18" charset="2"/>
              <a:buChar char=""/>
            </a:pPr>
            <a:r>
              <a:rPr kumimoji="0" lang="en-GB" altLang="ja-JP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 ports are QCL-</a:t>
            </a:r>
            <a:r>
              <a:rPr kumimoji="0" lang="en-GB" altLang="ja-JP" sz="2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endParaRPr kumimoji="0" lang="en-US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2">
              <a:buFont typeface="Symbol" panose="05050102010706020507" pitchFamily="18" charset="2"/>
              <a:buChar char=""/>
            </a:pPr>
            <a:r>
              <a:rPr kumimoji="0" lang="en-GB" altLang="ja-JP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 all ports are QCL-</a:t>
            </a:r>
            <a:r>
              <a:rPr kumimoji="0" lang="en-GB" altLang="ja-JP" sz="20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</a:t>
            </a:r>
            <a:endParaRPr kumimoji="0" lang="en-US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3">
              <a:buFontTx/>
              <a:buChar char="-"/>
            </a:pPr>
            <a:r>
              <a:rPr kumimoji="0" lang="en-GB" altLang="ja-JP" sz="20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FFS on details</a:t>
            </a:r>
            <a:endParaRPr kumimoji="0" lang="en-GB" altLang="ja-JP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7336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ea typeface="宋体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19406" y="1118498"/>
            <a:ext cx="866678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Study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content of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UE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feedback to assist QCL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association between reference signal resources/ports with respect to</a:t>
            </a:r>
            <a:r>
              <a:rPr lang="en-GB" altLang="ja-JP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ja-JP" sz="2000" b="0" dirty="0" smtClean="0">
                <a:latin typeface="Times New Roman" pitchFamily="18" charset="0"/>
                <a:cs typeface="Times New Roman" pitchFamily="18" charset="0"/>
              </a:rPr>
              <a:t>UE spatial </a:t>
            </a:r>
            <a:r>
              <a:rPr lang="en-GB" altLang="ja-JP" sz="2000" b="0" dirty="0">
                <a:latin typeface="Times New Roman" pitchFamily="18" charset="0"/>
                <a:cs typeface="Times New Roman" pitchFamily="18" charset="0"/>
              </a:rPr>
              <a:t>QCL parameter(s) to </a:t>
            </a:r>
            <a:r>
              <a:rPr lang="en-GB" altLang="ja-JP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UE side </a:t>
            </a:r>
            <a:r>
              <a:rPr lang="en-GB" altLang="ja-JP" sz="20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beamforming</a:t>
            </a:r>
            <a:r>
              <a:rPr lang="en-GB" altLang="ja-JP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/receiving </a:t>
            </a: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procedure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Companies are encouraged to provide details of </a:t>
            </a:r>
            <a:r>
              <a:rPr lang="en-GB" altLang="ja-JP" sz="2000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beamforming</a:t>
            </a: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/receiving procedures and evaluate performance in terms of at least following metrics:</a:t>
            </a:r>
            <a:r>
              <a:rPr lang="en-GB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GB" altLang="ja-JP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 overhead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Overhead of UE feedback</a:t>
            </a:r>
            <a:endParaRPr lang="en-US" altLang="ja-JP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ja-JP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Spectral efficiency</a:t>
            </a:r>
            <a:endParaRPr lang="en-US" altLang="ja-JP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en-GB" altLang="ja-JP" sz="2000" b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22758</TotalTime>
  <Words>169</Words>
  <Application>Microsoft Office PowerPoint</Application>
  <PresentationFormat>全屏显示(4:3)</PresentationFormat>
  <Paragraphs>24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Way Forward on QCL in NR</vt:lpstr>
      <vt:lpstr>Background</vt:lpstr>
      <vt:lpstr>Proposal 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2335</cp:revision>
  <dcterms:created xsi:type="dcterms:W3CDTF">2007-12-19T20:51:45Z</dcterms:created>
  <dcterms:modified xsi:type="dcterms:W3CDTF">2016-11-18T02:56:52Z</dcterms:modified>
</cp:coreProperties>
</file>