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7" r:id="rId3"/>
    <p:sldId id="270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WF on common control </a:t>
            </a:r>
            <a:r>
              <a:rPr lang="en-US" altLang="ja-JP" sz="4400" smtClean="0">
                <a:latin typeface="Calibri" pitchFamily="34" charset="0"/>
              </a:rPr>
              <a:t>resource set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ZTE,…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R1-1613622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7.1.4.1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RAN1#86bis agreements on RS for control</a:t>
            </a:r>
          </a:p>
          <a:p>
            <a:pPr lvl="1"/>
            <a:r>
              <a:rPr lang="en-US" altLang="ko-KR" sz="2000" dirty="0" smtClean="0"/>
              <a:t>Both </a:t>
            </a:r>
            <a:r>
              <a:rPr lang="en-US" altLang="ko-KR" sz="2000" dirty="0"/>
              <a:t>UE/PDCCH-specific DMRS and Share/Common RS for PDCCH reception should be supported.</a:t>
            </a:r>
          </a:p>
          <a:p>
            <a:pPr lvl="1"/>
            <a:r>
              <a:rPr lang="en-US" altLang="ko-KR" sz="2000" dirty="0"/>
              <a:t>A UE monitors for downlink control information in one or more “control sub-band”</a:t>
            </a:r>
          </a:p>
          <a:p>
            <a:r>
              <a:rPr lang="en-US" altLang="ko-KR" sz="2400" dirty="0"/>
              <a:t>RAN1 #86bis agreement on RS for tracking</a:t>
            </a:r>
          </a:p>
          <a:p>
            <a:pPr lvl="1"/>
            <a:r>
              <a:rPr lang="en-US" altLang="ko-KR" sz="2000" dirty="0"/>
              <a:t>Reference signal for time/</a:t>
            </a:r>
            <a:r>
              <a:rPr lang="en-US" altLang="ko-KR" sz="2000" dirty="0" err="1"/>
              <a:t>freq</a:t>
            </a:r>
            <a:r>
              <a:rPr lang="en-US" altLang="ko-KR" sz="2000" dirty="0"/>
              <a:t> tracking: </a:t>
            </a:r>
            <a:endParaRPr lang="en-US" altLang="ko-KR" sz="2000" dirty="0" smtClean="0"/>
          </a:p>
          <a:p>
            <a:pPr lvl="2"/>
            <a:r>
              <a:rPr lang="en-US" altLang="ko-KR" sz="1800" dirty="0" smtClean="0"/>
              <a:t>FFS </a:t>
            </a:r>
            <a:r>
              <a:rPr lang="en-US" altLang="ko-KR" sz="1800" dirty="0"/>
              <a:t>on new RS or re-use RS for other functionalities</a:t>
            </a:r>
          </a:p>
          <a:p>
            <a:pPr lvl="1"/>
            <a:r>
              <a:rPr lang="en-US" altLang="ko-KR" sz="2000" dirty="0"/>
              <a:t>Reference signal for </a:t>
            </a:r>
            <a:r>
              <a:rPr lang="en-US" altLang="ko-KR" sz="2000" dirty="0" smtClean="0"/>
              <a:t>RLM</a:t>
            </a:r>
          </a:p>
          <a:p>
            <a:pPr lvl="2"/>
            <a:r>
              <a:rPr lang="en-US" altLang="ko-KR" sz="1800" dirty="0"/>
              <a:t>FFS on new RS or re-use RS for other functionalities</a:t>
            </a:r>
          </a:p>
          <a:p>
            <a:pPr lvl="1"/>
            <a:r>
              <a:rPr lang="en-US" altLang="ko-KR" sz="2000" dirty="0"/>
              <a:t>Reference signal for </a:t>
            </a:r>
            <a:r>
              <a:rPr lang="en-US" altLang="ko-KR" sz="2000" dirty="0" smtClean="0"/>
              <a:t>RRM</a:t>
            </a:r>
          </a:p>
          <a:p>
            <a:pPr lvl="2"/>
            <a:r>
              <a:rPr lang="en-US" altLang="ko-KR" sz="1800" dirty="0"/>
              <a:t>FFS on new RS or re-use RS for other functionalities</a:t>
            </a:r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A common control </a:t>
            </a:r>
            <a:r>
              <a:rPr lang="en-US" dirty="0" smtClean="0"/>
              <a:t>resource set is </a:t>
            </a:r>
            <a:r>
              <a:rPr lang="en-US" dirty="0"/>
              <a:t>define with parameters (location, bandwidth, numerology, number of OFDM symbols, </a:t>
            </a:r>
            <a:r>
              <a:rPr lang="en-US" dirty="0" err="1"/>
              <a:t>etc</a:t>
            </a:r>
            <a:r>
              <a:rPr lang="en-US" dirty="0"/>
              <a:t>) defined in </a:t>
            </a:r>
            <a:r>
              <a:rPr lang="en-US" dirty="0" smtClean="0"/>
              <a:t>MIB, if multiple sets of parameters are defined for one sync channel numerology </a:t>
            </a:r>
            <a:endParaRPr lang="en-US" dirty="0"/>
          </a:p>
          <a:p>
            <a:pPr lvl="0"/>
            <a:r>
              <a:rPr lang="en-US" dirty="0"/>
              <a:t>The common control </a:t>
            </a:r>
            <a:r>
              <a:rPr lang="en-US" dirty="0" smtClean="0"/>
              <a:t>resource set uses common/shared </a:t>
            </a:r>
            <a:r>
              <a:rPr lang="en-US" dirty="0"/>
              <a:t>RS</a:t>
            </a:r>
          </a:p>
          <a:p>
            <a:pPr lvl="1"/>
            <a:r>
              <a:rPr lang="en-US" dirty="0"/>
              <a:t>The common control </a:t>
            </a:r>
            <a:r>
              <a:rPr lang="en-US" dirty="0" smtClean="0"/>
              <a:t>resource set carries at least DL </a:t>
            </a:r>
            <a:r>
              <a:rPr lang="en-US" dirty="0"/>
              <a:t>grants for initial access and </a:t>
            </a:r>
            <a:r>
              <a:rPr lang="en-US" dirty="0" smtClean="0"/>
              <a:t>MSIB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179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87</cp:revision>
  <dcterms:created xsi:type="dcterms:W3CDTF">2016-11-08T17:24:44Z</dcterms:created>
  <dcterms:modified xsi:type="dcterms:W3CDTF">2016-11-17T17:05:46Z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