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7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signaling details for MUST Case 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Nokia, ASB, NEC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52400"/>
            <a:ext cx="4495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3GPP TSG RAN1 #87	</a:t>
            </a: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Reno</a:t>
            </a:r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, USA Nov 14 - 18, 2016</a:t>
            </a:r>
          </a:p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Agenda Item</a:t>
            </a:r>
            <a:r>
              <a:rPr lang="sv-SE" altLang="ko-KR" b="1">
                <a:latin typeface="Calibri" pitchFamily="34" charset="0"/>
                <a:cs typeface="Times New Roman" pitchFamily="18" charset="0"/>
              </a:rPr>
              <a:t>: </a:t>
            </a:r>
            <a:r>
              <a:rPr lang="sv-SE" altLang="ko-KR" b="1" smtClean="0">
                <a:latin typeface="Calibri" pitchFamily="34" charset="0"/>
                <a:cs typeface="Times New Roman" pitchFamily="18" charset="0"/>
              </a:rPr>
              <a:t>6.2.3.2</a:t>
            </a:r>
            <a:endParaRPr lang="sv-SE" altLang="ko-KR" b="1" dirty="0">
              <a:latin typeface="Calibri" pitchFamily="34" charset="0"/>
              <a:cs typeface="Times New Roman" pitchFamily="18" charset="0"/>
            </a:endParaRPr>
          </a:p>
          <a:p>
            <a:endParaRPr lang="tr-TR" altLang="ko-KR" dirty="0">
              <a:cs typeface="Times New Roman" pitchFamily="18" charset="0"/>
            </a:endParaRPr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7696200" y="152400"/>
            <a:ext cx="14911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>
                <a:latin typeface="Calibri" pitchFamily="34" charset="0"/>
                <a:cs typeface="Times New Roman" pitchFamily="18" charset="0"/>
              </a:rPr>
              <a:t> </a:t>
            </a:r>
            <a:r>
              <a:rPr lang="en-GB" altLang="ko-KR" b="1" smtClean="0">
                <a:latin typeface="Calibri" pitchFamily="34" charset="0"/>
                <a:cs typeface="Times New Roman" pitchFamily="18" charset="0"/>
              </a:rPr>
              <a:t>R1-16113355</a:t>
            </a:r>
            <a:endParaRPr lang="ko-KR" altLang="en-US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MUST case 3 is a natural extension to legacy MU-MIMO operation</a:t>
            </a:r>
          </a:p>
          <a:p>
            <a:pPr lvl="1"/>
            <a:r>
              <a:rPr lang="en-US" sz="2400" dirty="0" smtClean="0"/>
              <a:t>A useful operating mode for MUST case 3 is a mixed pairing of MUST case 3 capable UE with legacy MU-MIMO capable UE</a:t>
            </a:r>
          </a:p>
          <a:p>
            <a:r>
              <a:rPr lang="en-US" dirty="0" smtClean="0"/>
              <a:t>Legacy MU-MIMO does not have RA alignment restriction</a:t>
            </a:r>
          </a:p>
          <a:p>
            <a:pPr lvl="1"/>
            <a:r>
              <a:rPr lang="en-US" dirty="0" smtClean="0"/>
              <a:t>Restricting to aligned RA for MUST case 3 will restrict the flexibility for </a:t>
            </a:r>
          </a:p>
        </p:txBody>
      </p:sp>
    </p:spTree>
    <p:extLst>
      <p:ext uri="{BB962C8B-B14F-4D97-AF65-F5344CB8AC3E}">
        <p14:creationId xmlns:p14="http://schemas.microsoft.com/office/powerpoint/2010/main" val="290078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hangingPunct="0"/>
            <a:r>
              <a:rPr lang="en-US" sz="2800" dirty="0"/>
              <a:t>MUST Case 3</a:t>
            </a:r>
            <a:r>
              <a:rPr lang="en-US" sz="2800" dirty="0" smtClean="0"/>
              <a:t> </a:t>
            </a:r>
            <a:r>
              <a:rPr lang="en-US" sz="2800" dirty="0"/>
              <a:t>operation without </a:t>
            </a:r>
            <a:r>
              <a:rPr lang="en-US" sz="2800" dirty="0" smtClean="0"/>
              <a:t>resource allocation (RA) </a:t>
            </a:r>
            <a:r>
              <a:rPr lang="en-US" sz="2800" dirty="0"/>
              <a:t>alignment </a:t>
            </a:r>
            <a:r>
              <a:rPr lang="en-US" sz="2800" dirty="0" smtClean="0"/>
              <a:t>between co-scheduled UEs </a:t>
            </a:r>
            <a:r>
              <a:rPr lang="en-US" sz="2800" dirty="0"/>
              <a:t>is supported. </a:t>
            </a:r>
          </a:p>
          <a:p>
            <a:pPr lvl="1" hangingPunct="0"/>
            <a:r>
              <a:rPr lang="en-GB" sz="2400" dirty="0" smtClean="0"/>
              <a:t>The common assistance DCI for MUST Case </a:t>
            </a:r>
            <a:r>
              <a:rPr lang="en-GB" sz="2400" dirty="0"/>
              <a:t>3</a:t>
            </a:r>
            <a:r>
              <a:rPr lang="en-GB" sz="2400" dirty="0" smtClean="0"/>
              <a:t> contains </a:t>
            </a:r>
          </a:p>
          <a:p>
            <a:pPr lvl="2" hangingPunct="0"/>
            <a:r>
              <a:rPr lang="en-GB" sz="2000" dirty="0" smtClean="0"/>
              <a:t>RA header: Common to all UEs, defining the RA type</a:t>
            </a:r>
          </a:p>
          <a:p>
            <a:pPr lvl="2" hangingPunct="0"/>
            <a:r>
              <a:rPr lang="en-GB" sz="2000" dirty="0" smtClean="0"/>
              <a:t>OCC </a:t>
            </a:r>
            <a:r>
              <a:rPr lang="en-GB" sz="2000" dirty="0"/>
              <a:t>type (2 or 4</a:t>
            </a:r>
            <a:r>
              <a:rPr lang="en-GB" sz="2000" dirty="0" smtClean="0"/>
              <a:t>): Common to all UEs </a:t>
            </a:r>
          </a:p>
          <a:p>
            <a:pPr lvl="1" hangingPunct="0"/>
            <a:r>
              <a:rPr lang="en-GB" sz="2400" dirty="0" smtClean="0"/>
              <a:t>The </a:t>
            </a:r>
            <a:r>
              <a:rPr lang="en-GB" sz="2400" dirty="0"/>
              <a:t>common assistance DCI for MUST Case 3</a:t>
            </a:r>
            <a:r>
              <a:rPr lang="en-GB" sz="2400" dirty="0" smtClean="0"/>
              <a:t> </a:t>
            </a:r>
            <a:r>
              <a:rPr lang="en-GB" sz="2400" dirty="0"/>
              <a:t>contains following information </a:t>
            </a:r>
            <a:r>
              <a:rPr lang="en-GB" sz="2400" dirty="0" smtClean="0"/>
              <a:t>of </a:t>
            </a:r>
            <a:r>
              <a:rPr lang="en-GB" sz="2400" dirty="0"/>
              <a:t>each </a:t>
            </a:r>
            <a:r>
              <a:rPr lang="en-US" sz="2400" dirty="0" smtClean="0"/>
              <a:t>co-scheduling blocks</a:t>
            </a:r>
            <a:endParaRPr lang="en-US" sz="2400" dirty="0"/>
          </a:p>
          <a:p>
            <a:pPr lvl="2" hangingPunct="0"/>
            <a:r>
              <a:rPr lang="en-GB" sz="2000" dirty="0" smtClean="0"/>
              <a:t>RA: Only need to cover the overlapping parts with the same spatial layer usage structure</a:t>
            </a:r>
          </a:p>
          <a:p>
            <a:pPr lvl="2" hangingPunct="0"/>
            <a:r>
              <a:rPr lang="en-GB" sz="2000" dirty="0" err="1" smtClean="0"/>
              <a:t>nSCID</a:t>
            </a:r>
            <a:endParaRPr lang="en-GB" sz="2000" dirty="0" smtClean="0"/>
          </a:p>
          <a:p>
            <a:pPr lvl="2" hangingPunct="0"/>
            <a:r>
              <a:rPr lang="en-GB" sz="2000" dirty="0" smtClean="0"/>
              <a:t>Per layer description: On/off or modulation order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5326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 2: Example Design of Contents of MUST case 3 assistant DCI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Common header</a:t>
            </a:r>
          </a:p>
          <a:p>
            <a:pPr lvl="1"/>
            <a:r>
              <a:rPr lang="en-US" dirty="0" smtClean="0"/>
              <a:t>RA type – 2 bits: </a:t>
            </a:r>
            <a:r>
              <a:rPr lang="en-US" dirty="0"/>
              <a:t>Type 0, Type 1, Type 2 localized VRB, Type 2 distributed VRB</a:t>
            </a:r>
          </a:p>
          <a:p>
            <a:pPr lvl="1"/>
            <a:r>
              <a:rPr lang="en-US" dirty="0" smtClean="0"/>
              <a:t>OCC type – 1 bit: OCC2 or OCC4</a:t>
            </a:r>
          </a:p>
          <a:p>
            <a:r>
              <a:rPr lang="en-US" dirty="0" smtClean="0"/>
              <a:t>Per record</a:t>
            </a:r>
          </a:p>
          <a:p>
            <a:pPr lvl="1"/>
            <a:r>
              <a:rPr lang="en-US" dirty="0" smtClean="0"/>
              <a:t>RA – 9 bits</a:t>
            </a:r>
          </a:p>
          <a:p>
            <a:pPr lvl="1"/>
            <a:r>
              <a:rPr lang="en-US" dirty="0" err="1" smtClean="0"/>
              <a:t>nSCID</a:t>
            </a:r>
            <a:r>
              <a:rPr lang="en-US" dirty="0" smtClean="0"/>
              <a:t> – 1bit</a:t>
            </a:r>
          </a:p>
          <a:p>
            <a:pPr lvl="1"/>
            <a:r>
              <a:rPr lang="en-US" dirty="0" smtClean="0"/>
              <a:t>Mod order and on/off – 8 bits: 2 bits per DMRS port </a:t>
            </a:r>
          </a:p>
          <a:p>
            <a:pPr lvl="2"/>
            <a:r>
              <a:rPr lang="en-US" dirty="0" smtClean="0"/>
              <a:t>For OCC4 case, sequentially for port 7,8,11,13</a:t>
            </a:r>
          </a:p>
          <a:p>
            <a:pPr lvl="2"/>
            <a:r>
              <a:rPr lang="en-US" dirty="0" smtClean="0"/>
              <a:t>For OCC2 case, sequentially for port 7,8 (only read the first 4 bits)</a:t>
            </a:r>
          </a:p>
          <a:p>
            <a:pPr lvl="2"/>
            <a:r>
              <a:rPr lang="en-US" dirty="0" smtClean="0"/>
              <a:t>For each port: 00 </a:t>
            </a:r>
            <a:r>
              <a:rPr lang="en-US" dirty="0" smtClean="0">
                <a:sym typeface="Wingdings" panose="05000000000000000000" pitchFamily="2" charset="2"/>
              </a:rPr>
              <a:t> Not used; 01QPSK; 1016QAM; 1164QAM or higher order modulation</a:t>
            </a:r>
          </a:p>
        </p:txBody>
      </p:sp>
    </p:spTree>
    <p:extLst>
      <p:ext uri="{BB962C8B-B14F-4D97-AF65-F5344CB8AC3E}">
        <p14:creationId xmlns:p14="http://schemas.microsoft.com/office/powerpoint/2010/main" val="655007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284</Words>
  <Application>Microsoft Office PowerPoint</Application>
  <PresentationFormat>On-screen Show (4:3)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맑은 고딕</vt:lpstr>
      <vt:lpstr>Arial</vt:lpstr>
      <vt:lpstr>Calibri</vt:lpstr>
      <vt:lpstr>Times New Roman</vt:lpstr>
      <vt:lpstr>Wingdings</vt:lpstr>
      <vt:lpstr>Office Theme</vt:lpstr>
      <vt:lpstr>WF on signaling details for MUST Case 3</vt:lpstr>
      <vt:lpstr>Background</vt:lpstr>
      <vt:lpstr>Proposal 1</vt:lpstr>
      <vt:lpstr>Proposal 2: Example Design of Contents of MUST case 3 assistant DCI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Xiayuan (XiaYuan, WN)</dc:creator>
  <cp:lastModifiedBy>Sun, Jing</cp:lastModifiedBy>
  <cp:revision>39</cp:revision>
  <dcterms:created xsi:type="dcterms:W3CDTF">2006-08-16T00:00:00Z</dcterms:created>
  <dcterms:modified xsi:type="dcterms:W3CDTF">2016-11-15T23:00:19Z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1479094072</vt:lpwstr>
  </property>
  <property fmtid="{D5CDD505-2E9C-101B-9397-08002B2CF9AE}" pid="6" name="_NewReviewCycle">
    <vt:lpwstr/>
  </property>
</Properties>
</file>