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8" r:id="rId2"/>
    <p:sldId id="259" r:id="rId3"/>
    <p:sldId id="262" r:id="rId4"/>
    <p:sldId id="261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023" autoAdjust="0"/>
    <p:restoredTop sz="94660"/>
  </p:normalViewPr>
  <p:slideViewPr>
    <p:cSldViewPr>
      <p:cViewPr varScale="1">
        <p:scale>
          <a:sx n="118" d="100"/>
          <a:sy n="118" d="100"/>
        </p:scale>
        <p:origin x="-20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94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6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896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265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669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998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860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360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55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55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961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846640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</a:t>
            </a:r>
            <a:r>
              <a:rPr lang="en-US" altLang="ko-KR" dirty="0"/>
              <a:t>on </a:t>
            </a:r>
            <a:r>
              <a:rPr lang="en-US" altLang="ko-KR" dirty="0" smtClean="0"/>
              <a:t>Network Coordination for Advanced Receivers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Intel,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AT&amp;T</a:t>
            </a:r>
            <a:r>
              <a:rPr lang="en-US" altLang="zh-CN" dirty="0" smtClean="0">
                <a:solidFill>
                  <a:schemeClr val="tx1"/>
                </a:solidFill>
              </a:rPr>
              <a:t>, Orange, Vodafone</a:t>
            </a:r>
            <a:r>
              <a:rPr lang="en-US" altLang="zh-CN" dirty="0">
                <a:solidFill>
                  <a:schemeClr val="tx1"/>
                </a:solidFill>
              </a:rPr>
              <a:t>, IITH, </a:t>
            </a:r>
            <a:r>
              <a:rPr lang="en-US" altLang="zh-CN" dirty="0" err="1">
                <a:solidFill>
                  <a:schemeClr val="tx1"/>
                </a:solidFill>
              </a:rPr>
              <a:t>Tejas</a:t>
            </a:r>
            <a:r>
              <a:rPr lang="en-US" altLang="zh-CN" dirty="0">
                <a:solidFill>
                  <a:schemeClr val="tx1"/>
                </a:solidFill>
              </a:rPr>
              <a:t> Networks, IITM, </a:t>
            </a:r>
            <a:r>
              <a:rPr lang="en-US" altLang="zh-CN" dirty="0" smtClean="0">
                <a:solidFill>
                  <a:schemeClr val="tx1"/>
                </a:solidFill>
              </a:rPr>
              <a:t>KDDI, </a:t>
            </a:r>
            <a:r>
              <a:rPr lang="en-US" altLang="zh-CN" dirty="0" err="1" smtClean="0">
                <a:solidFill>
                  <a:schemeClr val="tx1"/>
                </a:solidFill>
              </a:rPr>
              <a:t>CeWiT</a:t>
            </a:r>
            <a:r>
              <a:rPr lang="en-US" altLang="zh-CN" dirty="0" smtClean="0">
                <a:solidFill>
                  <a:schemeClr val="tx1"/>
                </a:solidFill>
              </a:rPr>
              <a:t>, Reliance </a:t>
            </a:r>
            <a:r>
              <a:rPr lang="en-US" altLang="zh-CN" dirty="0" err="1" smtClean="0">
                <a:solidFill>
                  <a:schemeClr val="tx1"/>
                </a:solidFill>
              </a:rPr>
              <a:t>Jio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6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atinLnBrk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60648"/>
            <a:ext cx="89289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3GPP TSG RAN WG1 Meeting #86bis	                    </a:t>
            </a:r>
            <a:r>
              <a:rPr lang="en-US" altLang="zh-CN" sz="1600" b="1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1600" b="1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R1-1611064</a:t>
            </a:r>
            <a:endParaRPr lang="en-US" altLang="zh-CN" sz="1050" dirty="0" smtClean="0" bmk="OLE_LINK125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Lisbon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Portugal 10th - 14th October 2016</a:t>
            </a: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Agenda Item:		  	 8.1.4.2</a:t>
            </a:r>
            <a:endParaRPr lang="zh-CN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2800" dirty="0" smtClean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96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For </a:t>
            </a:r>
            <a:r>
              <a:rPr lang="en-US" altLang="zh-CN" dirty="0"/>
              <a:t>network coordination aspects, i</a:t>
            </a:r>
            <a:r>
              <a:rPr lang="en-US" altLang="zh-CN" dirty="0" smtClean="0"/>
              <a:t>t was agreed in RAN1#86 that</a:t>
            </a:r>
          </a:p>
          <a:p>
            <a:pPr lvl="1"/>
            <a:r>
              <a:rPr lang="en-US" altLang="ko-KR" dirty="0"/>
              <a:t>Study to support various interference management schemes:</a:t>
            </a:r>
            <a:endParaRPr lang="ko-KR" altLang="ko-KR" dirty="0"/>
          </a:p>
          <a:p>
            <a:pPr lvl="2"/>
            <a:r>
              <a:rPr lang="en-US" altLang="ko-KR" dirty="0"/>
              <a:t>Interference management over different time scales:</a:t>
            </a:r>
            <a:endParaRPr lang="ko-KR" altLang="ko-KR" dirty="0"/>
          </a:p>
          <a:p>
            <a:pPr lvl="3"/>
            <a:r>
              <a:rPr lang="en-US" altLang="ko-KR" dirty="0"/>
              <a:t>Semi-static/preconfigured interference management</a:t>
            </a:r>
            <a:endParaRPr lang="ko-KR" altLang="ko-KR" dirty="0"/>
          </a:p>
          <a:p>
            <a:pPr lvl="3"/>
            <a:r>
              <a:rPr lang="en-US" altLang="ko-KR" dirty="0"/>
              <a:t>Dynamic interference management</a:t>
            </a:r>
            <a:endParaRPr lang="ko-KR" altLang="ko-KR" dirty="0"/>
          </a:p>
          <a:p>
            <a:pPr lvl="2"/>
            <a:r>
              <a:rPr lang="en-US" altLang="ko-KR" dirty="0"/>
              <a:t>Interference management where signals/channels from/to UE(s) is</a:t>
            </a:r>
            <a:endParaRPr lang="ko-KR" altLang="ko-KR" dirty="0"/>
          </a:p>
          <a:p>
            <a:pPr lvl="3"/>
            <a:r>
              <a:rPr lang="en-US" altLang="ko-KR" dirty="0"/>
              <a:t>Transmitted from/to multiple TRPs</a:t>
            </a:r>
            <a:endParaRPr lang="ko-KR" altLang="ko-KR" dirty="0"/>
          </a:p>
          <a:p>
            <a:pPr lvl="3"/>
            <a:r>
              <a:rPr lang="en-US" altLang="ko-KR" dirty="0"/>
              <a:t>Transmitted from/to single TRP</a:t>
            </a:r>
            <a:endParaRPr lang="ko-KR" altLang="ko-KR" dirty="0"/>
          </a:p>
          <a:p>
            <a:pPr lvl="1"/>
            <a:r>
              <a:rPr lang="en-US" altLang="ko-KR" dirty="0"/>
              <a:t>The above study should consider:</a:t>
            </a:r>
            <a:endParaRPr lang="ko-KR" altLang="ko-KR" dirty="0"/>
          </a:p>
          <a:p>
            <a:pPr lvl="2"/>
            <a:r>
              <a:rPr lang="en-US" altLang="ko-KR" dirty="0"/>
              <a:t>Taking into account interference management for advanced </a:t>
            </a:r>
            <a:r>
              <a:rPr lang="en-US" altLang="ko-KR" dirty="0" smtClean="0"/>
              <a:t>receivers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50968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In </a:t>
            </a:r>
            <a:r>
              <a:rPr lang="en-US" altLang="ko-KR" dirty="0" smtClean="0"/>
              <a:t>R1-1609103, R1-1609417,  R1-1610263</a:t>
            </a:r>
            <a:r>
              <a:rPr lang="en-US" altLang="ko-KR" dirty="0"/>
              <a:t>, </a:t>
            </a:r>
            <a:r>
              <a:rPr lang="en-US" altLang="ko-KR" dirty="0" smtClean="0"/>
              <a:t>and R1-1610280, various supports at TRP are proposed for </a:t>
            </a:r>
            <a:r>
              <a:rPr lang="en-US" altLang="ko-KR" dirty="0"/>
              <a:t>advanced receivers </a:t>
            </a:r>
            <a:r>
              <a:rPr lang="en-US" altLang="ko-KR" dirty="0" smtClean="0"/>
              <a:t>based on NR </a:t>
            </a:r>
            <a:r>
              <a:rPr lang="en-US" altLang="ko-KR" dirty="0"/>
              <a:t>network coordination in </a:t>
            </a:r>
            <a:r>
              <a:rPr lang="en-US" altLang="ko-KR" dirty="0" smtClean="0"/>
              <a:t>order to </a:t>
            </a:r>
            <a:r>
              <a:rPr lang="en-US" altLang="ko-KR" dirty="0"/>
              <a:t>give additional performance </a:t>
            </a:r>
            <a:r>
              <a:rPr lang="en-US" altLang="ko-KR" dirty="0" smtClean="0"/>
              <a:t>benefits, for example, </a:t>
            </a:r>
          </a:p>
          <a:p>
            <a:pPr lvl="1"/>
            <a:r>
              <a:rPr lang="en-US" altLang="ko-KR" dirty="0"/>
              <a:t>Modulation </a:t>
            </a:r>
            <a:r>
              <a:rPr lang="en-US" altLang="ko-KR" dirty="0" smtClean="0"/>
              <a:t>mapping (e.g., superposition </a:t>
            </a:r>
            <a:r>
              <a:rPr lang="en-US" altLang="ko-KR" dirty="0"/>
              <a:t>coding) </a:t>
            </a:r>
          </a:p>
          <a:p>
            <a:pPr lvl="1"/>
            <a:r>
              <a:rPr lang="en-US" altLang="ko-KR" dirty="0" err="1"/>
              <a:t>Codeword</a:t>
            </a:r>
            <a:r>
              <a:rPr lang="en-US" altLang="ko-KR" dirty="0"/>
              <a:t>-to-layer </a:t>
            </a:r>
            <a:r>
              <a:rPr lang="en-US" altLang="ko-KR" dirty="0" smtClean="0"/>
              <a:t>mapping (e.g., diagonal encoding)</a:t>
            </a:r>
            <a:endParaRPr lang="en-US" altLang="ko-KR" dirty="0"/>
          </a:p>
          <a:p>
            <a:pPr lvl="1"/>
            <a:r>
              <a:rPr lang="en-US" altLang="ko-KR" dirty="0" smtClean="0"/>
              <a:t>Rank and modulation order </a:t>
            </a:r>
            <a:r>
              <a:rPr lang="en-US" altLang="ko-KR" dirty="0"/>
              <a:t>coordination across multiple </a:t>
            </a:r>
            <a:r>
              <a:rPr lang="en-US" altLang="ko-KR" dirty="0" smtClean="0"/>
              <a:t>TRPs</a:t>
            </a:r>
          </a:p>
        </p:txBody>
      </p:sp>
    </p:spTree>
    <p:extLst>
      <p:ext uri="{BB962C8B-B14F-4D97-AF65-F5344CB8AC3E}">
        <p14:creationId xmlns:p14="http://schemas.microsoft.com/office/powerpoint/2010/main" val="417586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sz="2800" dirty="0" smtClean="0"/>
              <a:t>RAN1 to study the following aspects :</a:t>
            </a:r>
            <a:endParaRPr lang="en-US" altLang="ko-KR" sz="2800" dirty="0"/>
          </a:p>
          <a:p>
            <a:pPr lvl="1"/>
            <a:r>
              <a:rPr lang="en-US" altLang="ko-KR" sz="2400" dirty="0" err="1" smtClean="0"/>
              <a:t>Codeword</a:t>
            </a:r>
            <a:r>
              <a:rPr lang="en-US" altLang="ko-KR" sz="2400" dirty="0" smtClean="0"/>
              <a:t>-to-layer mapping</a:t>
            </a:r>
          </a:p>
          <a:p>
            <a:pPr lvl="1"/>
            <a:r>
              <a:rPr lang="en-US" altLang="ko-KR" sz="2400" dirty="0" smtClean="0"/>
              <a:t>Number of </a:t>
            </a:r>
            <a:r>
              <a:rPr lang="en-US" altLang="ko-KR" sz="2400" dirty="0" err="1" smtClean="0"/>
              <a:t>codewords</a:t>
            </a:r>
            <a:r>
              <a:rPr lang="en-US" altLang="ko-KR" sz="2400" dirty="0" smtClean="0"/>
              <a:t> on a “NR-PDSCH”</a:t>
            </a:r>
          </a:p>
          <a:p>
            <a:pPr lvl="1"/>
            <a:r>
              <a:rPr lang="en-US" altLang="ko-KR" sz="2400" dirty="0" smtClean="0"/>
              <a:t>Other techniques not precluded</a:t>
            </a:r>
          </a:p>
          <a:p>
            <a:r>
              <a:rPr lang="en-US" altLang="ko-KR" sz="2800" dirty="0" smtClean="0"/>
              <a:t>This study should consider </a:t>
            </a:r>
            <a:r>
              <a:rPr lang="en-US" altLang="ko-KR" sz="2800" dirty="0"/>
              <a:t>advanced receivers for interference </a:t>
            </a:r>
            <a:r>
              <a:rPr lang="en-US" altLang="ko-KR" sz="2800" dirty="0" smtClean="0"/>
              <a:t>mitigation</a:t>
            </a:r>
            <a:endParaRPr lang="en-US" altLang="ko-KR" sz="2800" dirty="0" smtClean="0"/>
          </a:p>
          <a:p>
            <a:pPr lvl="1"/>
            <a:r>
              <a:rPr lang="en-US" altLang="ko-KR" sz="2400" dirty="0" smtClean="0"/>
              <a:t>In the case of network coordination: the following can also be studied</a:t>
            </a:r>
          </a:p>
          <a:p>
            <a:pPr lvl="2"/>
            <a:r>
              <a:rPr lang="en-US" altLang="ko-KR" sz="2000" dirty="0" smtClean="0"/>
              <a:t>Rank </a:t>
            </a:r>
            <a:r>
              <a:rPr lang="en-US" altLang="ko-KR" sz="2000" dirty="0"/>
              <a:t>and modulation </a:t>
            </a:r>
            <a:r>
              <a:rPr lang="en-US" altLang="ko-KR" sz="2000" dirty="0" smtClean="0"/>
              <a:t>order</a:t>
            </a:r>
          </a:p>
          <a:p>
            <a:pPr lvl="2"/>
            <a:r>
              <a:rPr lang="en-US" altLang="ko-KR" sz="2000" dirty="0"/>
              <a:t>Modulation </a:t>
            </a:r>
            <a:r>
              <a:rPr lang="en-US" altLang="ko-KR" sz="2000" dirty="0" smtClean="0"/>
              <a:t>mapping</a:t>
            </a:r>
          </a:p>
          <a:p>
            <a:pPr lvl="2"/>
            <a:r>
              <a:rPr lang="en-US" altLang="ko-KR" sz="2000" dirty="0" smtClean="0"/>
              <a:t>Other techniques not precluded</a:t>
            </a:r>
          </a:p>
          <a:p>
            <a:r>
              <a:rPr lang="en-US" altLang="ko-KR" sz="2800" dirty="0" smtClean="0"/>
              <a:t>For this study, the following performance metrics for non-full-buffer system level evaluation can be considered:</a:t>
            </a:r>
          </a:p>
          <a:p>
            <a:pPr lvl="1"/>
            <a:r>
              <a:rPr lang="en-US" altLang="ko-KR" sz="2500" dirty="0" smtClean="0">
                <a:latin typeface="Calibri" panose="020F0502020204030204" pitchFamily="34" charset="0"/>
              </a:rPr>
              <a:t>Average UPT</a:t>
            </a:r>
          </a:p>
          <a:p>
            <a:pPr lvl="1"/>
            <a:r>
              <a:rPr lang="en-US" altLang="ko-KR" sz="2500" dirty="0" smtClean="0">
                <a:latin typeface="Calibri" panose="020F0502020204030204" pitchFamily="34" charset="0"/>
              </a:rPr>
              <a:t>[5%,50%,95%]-tile </a:t>
            </a:r>
            <a:r>
              <a:rPr lang="en-US" altLang="ko-KR" sz="2500" dirty="0" smtClean="0">
                <a:latin typeface="Calibri" panose="020F0502020204030204" pitchFamily="34" charset="0"/>
              </a:rPr>
              <a:t>UPT</a:t>
            </a:r>
            <a:endParaRPr lang="en-US" altLang="ko-KR" sz="2500" dirty="0">
              <a:latin typeface="Calibri" panose="020F0502020204030204" pitchFamily="34" charset="0"/>
            </a:endParaRPr>
          </a:p>
          <a:p>
            <a:pPr lvl="1"/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346956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4937</TotalTime>
  <Words>245</Words>
  <Application>Microsoft Office PowerPoint</Application>
  <PresentationFormat>화면 슬라이드 쇼(4:3)</PresentationFormat>
  <Paragraphs>35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主题</vt:lpstr>
      <vt:lpstr>Way Forward on Network Coordination for Advanced Receivers </vt:lpstr>
      <vt:lpstr>Background</vt:lpstr>
      <vt:lpstr>Background</vt:lpstr>
      <vt:lpstr>Proposal</vt:lpstr>
    </vt:vector>
  </TitlesOfParts>
  <Company>Samsung Electronic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</dc:title>
  <dc:creator>Samsung Electronic</dc:creator>
  <cp:lastModifiedBy>Samsung Electronics</cp:lastModifiedBy>
  <cp:revision>58</cp:revision>
  <dcterms:created xsi:type="dcterms:W3CDTF">2016-09-23T01:57:53Z</dcterms:created>
  <dcterms:modified xsi:type="dcterms:W3CDTF">2016-10-14T13:37:27Z</dcterms:modified>
</cp:coreProperties>
</file>