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73844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12407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0298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183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3278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25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48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9752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7576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260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485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ECDD5B-83B7-45F3-85DB-FCD705C51A82}" type="datetimeFigureOut">
              <a:rPr lang="ko-KR" altLang="en-US" smtClean="0"/>
              <a:t>2016-10-14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88D44C-5BD4-45E9-805E-0B4066A25B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943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562200"/>
            <a:ext cx="84963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latinLnBrk="0" hangingPunct="1"/>
            <a:r>
              <a:rPr lang="en-US" altLang="ja-JP" sz="4400" dirty="0" smtClean="0">
                <a:latin typeface="Calibri" pitchFamily="34" charset="0"/>
              </a:rPr>
              <a:t>WF on further MA results summary</a:t>
            </a:r>
            <a:endParaRPr lang="ja-JP" altLang="en-US" sz="4400" dirty="0">
              <a:latin typeface="Calibri" pitchFamily="34" charset="0"/>
            </a:endParaRP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970658" y="4894238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/>
              <a:t>LG Electronics</a:t>
            </a:r>
            <a:r>
              <a:rPr lang="en-US" altLang="ko-KR" sz="2400" dirty="0" smtClean="0"/>
              <a:t>, </a:t>
            </a:r>
            <a:r>
              <a:rPr lang="en-US" altLang="zh-CN" sz="2400" dirty="0">
                <a:cs typeface="Times New Roman" pitchFamily="18" charset="0"/>
              </a:rPr>
              <a:t>Huawei, </a:t>
            </a:r>
            <a:r>
              <a:rPr lang="en-US" altLang="zh-CN" sz="2400" dirty="0" err="1">
                <a:cs typeface="Times New Roman" pitchFamily="18" charset="0"/>
              </a:rPr>
              <a:t>HiSilicon</a:t>
            </a:r>
            <a:r>
              <a:rPr lang="en-US" altLang="zh-CN" sz="2400" dirty="0" smtClean="0">
                <a:cs typeface="Times New Roman" pitchFamily="18" charset="0"/>
              </a:rPr>
              <a:t>, ZTE, </a:t>
            </a:r>
            <a:r>
              <a:rPr lang="en-US" altLang="ko-KR" sz="2400" dirty="0" smtClean="0"/>
              <a:t>Samsung  </a:t>
            </a:r>
            <a:endParaRPr lang="ja-JP" altLang="en-US" sz="24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236520" y="62068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r>
              <a:rPr lang="en-US" altLang="ko-KR" sz="2400" dirty="0"/>
              <a:t>R1-1611058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51520" y="620688"/>
            <a:ext cx="50942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ja-JP" sz="2400" dirty="0" smtClean="0"/>
              <a:t>3GPP TSG RAN WG1 #86bis</a:t>
            </a:r>
          </a:p>
          <a:p>
            <a:r>
              <a:rPr lang="en-US" altLang="ko-KR" sz="2400" dirty="0"/>
              <a:t>Lisbon, Portugal, October 10 – 14, 2016</a:t>
            </a:r>
          </a:p>
          <a:p>
            <a:pPr eaLnBrk="1" hangingPunct="1"/>
            <a:r>
              <a:rPr lang="en-US" altLang="ja-JP" sz="2400" dirty="0" smtClean="0"/>
              <a:t>Agenda item 8.1.1.2</a:t>
            </a:r>
          </a:p>
        </p:txBody>
      </p:sp>
    </p:spTree>
    <p:extLst>
      <p:ext uri="{BB962C8B-B14F-4D97-AF65-F5344CB8AC3E}">
        <p14:creationId xmlns:p14="http://schemas.microsoft.com/office/powerpoint/2010/main" val="351226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1329437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Add following assumptions used by each company to be captured in the TR in the Appendix(preliminary SLS results) in [1]</a:t>
            </a:r>
          </a:p>
          <a:p>
            <a:pPr marL="914400" lvl="1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BS antenna configuration </a:t>
            </a:r>
            <a:r>
              <a:rPr lang="pt-BR" altLang="zh-CN" sz="2000" dirty="0">
                <a:latin typeface="Times New Roman" pitchFamily="18" charset="0"/>
                <a:cs typeface="Times New Roman" pitchFamily="18" charset="0"/>
              </a:rPr>
              <a:t>(M, N, P, Mg, </a:t>
            </a:r>
            <a:r>
              <a:rPr lang="pt-BR" altLang="zh-CN" sz="2000" dirty="0" smtClean="0">
                <a:latin typeface="Times New Roman" pitchFamily="18" charset="0"/>
                <a:cs typeface="Times New Roman" pitchFamily="18" charset="0"/>
              </a:rPr>
              <a:t>Ng)</a:t>
            </a:r>
            <a:endParaRPr lang="en-US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14400" lvl="1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altLang="zh-CN" sz="2000" dirty="0" smtClean="0">
                <a:latin typeface="Times New Roman" pitchFamily="18" charset="0"/>
                <a:cs typeface="Times New Roman" pitchFamily="18" charset="0"/>
              </a:rPr>
              <a:t>UE </a:t>
            </a:r>
            <a:r>
              <a:rPr lang="pt-BR" altLang="zh-CN" sz="2000" dirty="0">
                <a:latin typeface="Times New Roman" pitchFamily="18" charset="0"/>
                <a:cs typeface="Times New Roman" pitchFamily="18" charset="0"/>
              </a:rPr>
              <a:t>antenna </a:t>
            </a:r>
            <a:r>
              <a:rPr lang="pt-BR" altLang="zh-CN" sz="2000" dirty="0" smtClean="0">
                <a:latin typeface="Times New Roman" pitchFamily="18" charset="0"/>
                <a:cs typeface="Times New Roman" pitchFamily="18" charset="0"/>
              </a:rPr>
              <a:t>height (e.g. Multip floor or single floor)</a:t>
            </a:r>
          </a:p>
          <a:p>
            <a:pPr marL="457200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Add following assumption used by each company to be captured in the TR in the Appendix(preliminary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LLS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results) in [1]</a:t>
            </a:r>
          </a:p>
          <a:p>
            <a:pPr marL="914400" lvl="1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MA </a:t>
            </a:r>
            <a:r>
              <a:rPr lang="en-US" altLang="zh-CN" sz="2000" dirty="0">
                <a:latin typeface="Times New Roman" pitchFamily="18" charset="0"/>
                <a:cs typeface="Times New Roman" pitchFamily="18" charset="0"/>
              </a:rPr>
              <a:t>signature </a:t>
            </a:r>
            <a:r>
              <a:rPr lang="en-US" altLang="zh-CN" sz="2000" dirty="0" smtClean="0">
                <a:latin typeface="Times New Roman" pitchFamily="18" charset="0"/>
                <a:cs typeface="Times New Roman" pitchFamily="18" charset="0"/>
              </a:rPr>
              <a:t>setting(e.g. random or fixed)</a:t>
            </a:r>
            <a:endParaRPr lang="en-US" altLang="zh-CN" sz="20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pt-BR" altLang="zh-CN" sz="20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pt-BR" altLang="zh-CN" sz="2000" dirty="0" smtClean="0">
                <a:latin typeface="Times New Roman" pitchFamily="18" charset="0"/>
                <a:cs typeface="Times New Roman" pitchFamily="18" charset="0"/>
              </a:rPr>
              <a:t>eplace “Overloading” with “number of supported UEs” in the tables to be captured in the TR in the Appendix (preliminary LLS results)</a:t>
            </a:r>
          </a:p>
          <a:p>
            <a:pPr marL="457200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t-BR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eaLnBrk="0" latinLnBrk="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pt-BR" altLang="zh-CN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90488" lvl="2" eaLnBrk="0" latinLnBrk="0">
              <a:spcBef>
                <a:spcPts val="600"/>
              </a:spcBef>
            </a:pP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[1] R1-161xxxx,  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“Summary of preliminary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SLS 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results”, Huawei, </a:t>
            </a:r>
            <a:r>
              <a:rPr lang="en-US" altLang="zh-CN" sz="1400" dirty="0" err="1">
                <a:latin typeface="Times New Roman" pitchFamily="18" charset="0"/>
                <a:cs typeface="Times New Roman" pitchFamily="18" charset="0"/>
              </a:rPr>
              <a:t>HiSilicon</a:t>
            </a:r>
            <a:r>
              <a:rPr lang="en-US" altLang="zh-CN" sz="1400" dirty="0">
                <a:latin typeface="Times New Roman" pitchFamily="18" charset="0"/>
                <a:cs typeface="Times New Roman" pitchFamily="18" charset="0"/>
              </a:rPr>
              <a:t>, Lisbon, Portugal 10th - 14th October </a:t>
            </a:r>
            <a:r>
              <a:rPr lang="en-US" altLang="zh-CN" sz="1400" dirty="0" smtClean="0">
                <a:latin typeface="Times New Roman" pitchFamily="18" charset="0"/>
                <a:cs typeface="Times New Roman" pitchFamily="18" charset="0"/>
              </a:rPr>
              <a:t>2016</a:t>
            </a:r>
          </a:p>
        </p:txBody>
      </p:sp>
    </p:spTree>
    <p:extLst>
      <p:ext uri="{BB962C8B-B14F-4D97-AF65-F5344CB8AC3E}">
        <p14:creationId xmlns:p14="http://schemas.microsoft.com/office/powerpoint/2010/main" val="44256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</TotalTime>
  <Words>169</Words>
  <Application>Microsoft Office PowerPoint</Application>
  <PresentationFormat>화면 슬라이드 쇼(4:3)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Eunsun Kim</dc:creator>
  <cp:lastModifiedBy>Eunsun Kim</cp:lastModifiedBy>
  <cp:revision>67</cp:revision>
  <dcterms:created xsi:type="dcterms:W3CDTF">2016-08-18T10:28:16Z</dcterms:created>
  <dcterms:modified xsi:type="dcterms:W3CDTF">2016-10-14T13:31:14Z</dcterms:modified>
</cp:coreProperties>
</file>