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43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26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019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1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61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64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441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78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384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214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43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3B951-EC9F-43EC-A0B4-60B4D92BD22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4F052-E7E8-4218-94D7-0F60AACA4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183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WF on timing relationship for 2 HARQ processes for Rel-14 NB-</a:t>
            </a:r>
            <a:r>
              <a:rPr lang="en-US" sz="4400" dirty="0" err="1" smtClean="0"/>
              <a:t>IoT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5830"/>
            <a:ext cx="9144000" cy="1655762"/>
          </a:xfrm>
        </p:spPr>
        <p:txBody>
          <a:bodyPr/>
          <a:lstStyle/>
          <a:p>
            <a:r>
              <a:rPr lang="en-US" dirty="0" err="1" smtClean="0"/>
              <a:t>MediaTek</a:t>
            </a:r>
            <a:r>
              <a:rPr lang="en-US" dirty="0" smtClean="0"/>
              <a:t>, Qualcomm, </a:t>
            </a:r>
            <a:r>
              <a:rPr lang="en-GB" dirty="0" smtClean="0"/>
              <a:t>DoCoMo, </a:t>
            </a:r>
            <a:r>
              <a:rPr lang="en-GB" dirty="0"/>
              <a:t>AT&amp;T</a:t>
            </a:r>
            <a:r>
              <a:rPr lang="en-GB" dirty="0" smtClean="0"/>
              <a:t>, </a:t>
            </a:r>
            <a:r>
              <a:rPr lang="en-GB" dirty="0"/>
              <a:t>Softbank, ITRI</a:t>
            </a:r>
            <a:r>
              <a:rPr lang="en-GB" dirty="0" smtClean="0"/>
              <a:t>, Sharp, MTI, APT, Xinwei, </a:t>
            </a:r>
            <a:r>
              <a:rPr lang="en-US" dirty="0" smtClean="0"/>
              <a:t>ZTE</a:t>
            </a:r>
            <a:r>
              <a:rPr lang="en-US" dirty="0"/>
              <a:t>, </a:t>
            </a:r>
            <a:r>
              <a:rPr lang="en-US" dirty="0" smtClean="0"/>
              <a:t>ZTE Microelectronics,</a:t>
            </a:r>
            <a:r>
              <a:rPr lang="en-GB" smtClean="0"/>
              <a:t> </a:t>
            </a:r>
            <a:r>
              <a:rPr lang="en-GB" smtClean="0"/>
              <a:t>KDDI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801263" y="272304"/>
            <a:ext cx="2286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 smtClean="0"/>
              <a:t>R1-1611019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9739" y="188103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7.2.9.4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696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 smtClean="0"/>
              <a:t>The data rate is highly impact by timing relationship.</a:t>
            </a:r>
          </a:p>
          <a:p>
            <a:r>
              <a:rPr lang="en-US" dirty="0" smtClean="0"/>
              <a:t>Assuming Rel-13 NB-</a:t>
            </a:r>
            <a:r>
              <a:rPr lang="en-US" dirty="0" err="1" smtClean="0"/>
              <a:t>IoT</a:t>
            </a:r>
            <a:r>
              <a:rPr lang="en-US" dirty="0" smtClean="0"/>
              <a:t> timing relationship for each HARQ process, the peak data rate for DL is </a:t>
            </a:r>
            <a:r>
              <a:rPr lang="en-US" b="1" dirty="0" smtClean="0"/>
              <a:t>84.5kbps.</a:t>
            </a:r>
          </a:p>
          <a:p>
            <a:r>
              <a:rPr lang="en-US" dirty="0"/>
              <a:t>W</a:t>
            </a:r>
            <a:r>
              <a:rPr lang="en-US" dirty="0" smtClean="0"/>
              <a:t>ith the proposal in R1-1610994, the peak data rate for DL is </a:t>
            </a:r>
            <a:r>
              <a:rPr lang="en-US" b="1" dirty="0" smtClean="0"/>
              <a:t>56.4kbps</a:t>
            </a:r>
            <a:r>
              <a:rPr lang="en-US" dirty="0"/>
              <a:t> </a:t>
            </a:r>
            <a:r>
              <a:rPr lang="en-US" dirty="0" smtClean="0"/>
              <a:t>with additional constraint on </a:t>
            </a:r>
            <a:r>
              <a:rPr lang="en-US" dirty="0" err="1" smtClean="0"/>
              <a:t>eNB</a:t>
            </a:r>
            <a:r>
              <a:rPr lang="en-US" dirty="0" smtClean="0"/>
              <a:t> scheduling.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8097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412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Keep Rel-13 NB-</a:t>
            </a:r>
            <a:r>
              <a:rPr lang="en-US" dirty="0" err="1" smtClean="0"/>
              <a:t>IoT</a:t>
            </a:r>
            <a:r>
              <a:rPr lang="en-US" dirty="0" smtClean="0"/>
              <a:t> timing relationship for 2 HARQ processes without additional constraint: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start of UL A/N transmission is &gt;=12ms later than the end of the corresponding </a:t>
            </a:r>
            <a:r>
              <a:rPr lang="en-US" dirty="0" smtClean="0"/>
              <a:t>NPDSCH </a:t>
            </a:r>
            <a:r>
              <a:rPr lang="en-US" dirty="0"/>
              <a:t>transmission </a:t>
            </a:r>
          </a:p>
          <a:p>
            <a:pPr lvl="1"/>
            <a:r>
              <a:rPr lang="en-US" dirty="0"/>
              <a:t>The start of DL A/N transmission is &gt;=3ms later than the end of the corresponding </a:t>
            </a:r>
            <a:r>
              <a:rPr lang="en-US" dirty="0" smtClean="0"/>
              <a:t>NPUSCH </a:t>
            </a:r>
            <a:r>
              <a:rPr lang="en-US" dirty="0"/>
              <a:t>transmission</a:t>
            </a:r>
          </a:p>
          <a:p>
            <a:pPr lvl="1"/>
            <a:r>
              <a:rPr lang="en-US" dirty="0"/>
              <a:t>The start of </a:t>
            </a:r>
            <a:r>
              <a:rPr lang="en-US" dirty="0" smtClean="0"/>
              <a:t>NPUSCH </a:t>
            </a:r>
            <a:r>
              <a:rPr lang="en-US" dirty="0"/>
              <a:t>transmission is &gt;=8ms later than the end of its associated </a:t>
            </a:r>
            <a:r>
              <a:rPr lang="en-US" dirty="0" smtClean="0"/>
              <a:t>NPDCCH </a:t>
            </a:r>
            <a:r>
              <a:rPr lang="en-US" dirty="0"/>
              <a:t>transmission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start of an </a:t>
            </a:r>
            <a:r>
              <a:rPr lang="en-US" dirty="0" smtClean="0"/>
              <a:t>NPDCCH </a:t>
            </a:r>
            <a:r>
              <a:rPr lang="en-US" dirty="0"/>
              <a:t>search space is &gt;=4ms after the end of the last </a:t>
            </a:r>
            <a:r>
              <a:rPr lang="en-US" dirty="0" smtClean="0"/>
              <a:t>NPDCCH </a:t>
            </a:r>
            <a:r>
              <a:rPr lang="en-US" dirty="0"/>
              <a:t>search space</a:t>
            </a:r>
          </a:p>
          <a:p>
            <a:pPr lvl="1"/>
            <a:r>
              <a:rPr lang="en-US" dirty="0"/>
              <a:t>The start of </a:t>
            </a:r>
            <a:r>
              <a:rPr lang="en-US" dirty="0" smtClean="0"/>
              <a:t>NPDSCH </a:t>
            </a:r>
            <a:r>
              <a:rPr lang="en-US" dirty="0"/>
              <a:t>transmission is &gt;=4ms later than the end of its associated DL assignment</a:t>
            </a:r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3236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211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WF on timing relationship for 2 HARQ processes for Rel-14 NB-IoT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Feifei Sun (孙霏菲)</dc:creator>
  <cp:lastModifiedBy>Feifei Sun (孙霏菲)</cp:lastModifiedBy>
  <cp:revision>74</cp:revision>
  <dcterms:created xsi:type="dcterms:W3CDTF">2016-10-10T15:45:12Z</dcterms:created>
  <dcterms:modified xsi:type="dcterms:W3CDTF">2016-10-14T11:29:20Z</dcterms:modified>
</cp:coreProperties>
</file>