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0" r:id="rId2"/>
    <p:sldId id="292" r:id="rId3"/>
    <p:sldId id="293" r:id="rId4"/>
    <p:sldId id="298" r:id="rId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1304" autoAdjust="0"/>
  </p:normalViewPr>
  <p:slideViewPr>
    <p:cSldViewPr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</a:t>
            </a:r>
            <a:r>
              <a:rPr lang="en-US" altLang="ko-KR" dirty="0"/>
              <a:t>on Beam recovery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Samsung, Qualcomm, Intel, KT,</a:t>
            </a:r>
          </a:p>
          <a:p>
            <a:r>
              <a:rPr lang="en-US" altLang="ja-JP" dirty="0" smtClean="0"/>
              <a:t>LGE, Ericsson  </a:t>
            </a:r>
          </a:p>
          <a:p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86bis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610964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Lisbon, Portugal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4138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RAN1 #86 has the following agreement on beam management: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2514600"/>
            <a:ext cx="7391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/>
              <a:t>The following DL L1/L2 beam management procedures are supported within one or multiple TRPs:</a:t>
            </a:r>
          </a:p>
          <a:p>
            <a:pPr lvl="1"/>
            <a:r>
              <a:rPr lang="en-US" sz="1400" dirty="0"/>
              <a:t>P-1: is used to enable UE measurement on different TRP Tx beams to support selection of TRP Tx beams/UE Rx beam(s)</a:t>
            </a:r>
          </a:p>
          <a:p>
            <a:pPr lvl="2"/>
            <a:r>
              <a:rPr lang="en-US" sz="1400" dirty="0"/>
              <a:t>For beamforming at TRP, it typically includes a intra/inter-TRP Tx beam sweep from a set of different beams</a:t>
            </a:r>
          </a:p>
          <a:p>
            <a:pPr lvl="2"/>
            <a:r>
              <a:rPr lang="en-US" sz="1400" dirty="0"/>
              <a:t>For beamforming at UE, it typically includes a UE Rx beam sweep from a set of different beams</a:t>
            </a:r>
          </a:p>
          <a:p>
            <a:pPr lvl="2"/>
            <a:r>
              <a:rPr lang="en-US" sz="1400" dirty="0"/>
              <a:t>FFS: TRP Tx beam and UE Rx beam can be determined jointly or sequentially</a:t>
            </a:r>
          </a:p>
          <a:p>
            <a:pPr lvl="1"/>
            <a:r>
              <a:rPr lang="en-US" sz="1400" dirty="0"/>
              <a:t>P-2: is used to enable UE measurement on different TRP Tx beams to possibly change inter/intra-TRP Tx beam(s)</a:t>
            </a:r>
          </a:p>
          <a:p>
            <a:pPr lvl="2"/>
            <a:r>
              <a:rPr lang="en-US" sz="1400" dirty="0"/>
              <a:t>From  a possibly smaller set of beams for beam refinement than in P-1</a:t>
            </a:r>
          </a:p>
          <a:p>
            <a:pPr lvl="2"/>
            <a:r>
              <a:rPr lang="en-US" sz="1400" dirty="0"/>
              <a:t>Note: P-2 can be a special case of P-1</a:t>
            </a:r>
          </a:p>
          <a:p>
            <a:pPr lvl="1"/>
            <a:r>
              <a:rPr lang="en-US" sz="1400" dirty="0"/>
              <a:t>P-3: is used to enable UE measurement on the same TRP Tx beam to change UE Rx beam in the case UE uses beamforming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0427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Latency issue when beam alignment between TRP and UE is not available to receive DL signals in </a:t>
            </a:r>
            <a:r>
              <a:rPr lang="en-US" sz="2400" dirty="0" err="1" smtClean="0"/>
              <a:t>mmWave</a:t>
            </a:r>
            <a:r>
              <a:rPr lang="en-US" sz="2400" dirty="0" smtClean="0"/>
              <a:t> systems</a:t>
            </a:r>
          </a:p>
          <a:p>
            <a:pPr lvl="1"/>
            <a:r>
              <a:rPr lang="en-US" sz="2000" dirty="0" smtClean="0"/>
              <a:t>If UE </a:t>
            </a:r>
            <a:r>
              <a:rPr lang="en-US" altLang="ko-KR" sz="2000" dirty="0"/>
              <a:t>repeatedly </a:t>
            </a:r>
            <a:r>
              <a:rPr lang="en-US" sz="2000" dirty="0" smtClean="0"/>
              <a:t>fails to receive DL signals due to severe beam </a:t>
            </a:r>
            <a:r>
              <a:rPr lang="en-GB" altLang="ko-KR" sz="2000" dirty="0" smtClean="0"/>
              <a:t>misalignment, UE will falling in to radio link failure (RLF). </a:t>
            </a:r>
          </a:p>
          <a:p>
            <a:pPr lvl="1"/>
            <a:r>
              <a:rPr lang="en-GB" altLang="ko-KR" sz="2000" dirty="0" smtClean="0"/>
              <a:t>If R</a:t>
            </a:r>
            <a:r>
              <a:rPr lang="en-US" altLang="ko-KR" sz="2000" dirty="0" smtClean="0"/>
              <a:t>LF is declared, UE should perform initial access, which leads to the increase of latency. </a:t>
            </a:r>
          </a:p>
          <a:p>
            <a:pPr lvl="1"/>
            <a:r>
              <a:rPr lang="en-US" altLang="ko-KR" sz="2000" dirty="0" smtClean="0"/>
              <a:t>However</a:t>
            </a:r>
            <a:r>
              <a:rPr lang="en-US" altLang="ko-KR" sz="2000" dirty="0"/>
              <a:t>, if UE have feasible/alternative beams to replace current misaligned beam based on the previous beam measurement (i.e. before detecting beam misalignment), there is a chance to </a:t>
            </a:r>
            <a:r>
              <a:rPr lang="en-US" altLang="ko-KR" sz="2000" dirty="0" smtClean="0"/>
              <a:t>recover from beam misalignment.</a:t>
            </a:r>
            <a:endParaRPr lang="ko-KR" altLang="ko-KR" sz="2000" dirty="0"/>
          </a:p>
          <a:p>
            <a:pPr lvl="1"/>
            <a:r>
              <a:rPr lang="en-US" altLang="ko-KR" sz="2000" dirty="0" smtClean="0"/>
              <a:t>Therefore, fast </a:t>
            </a:r>
            <a:r>
              <a:rPr lang="en-US" altLang="ko-KR" sz="2000" dirty="0"/>
              <a:t>beam recovery is necessary to maintain connectivity (i.e. not to fall into RLF</a:t>
            </a:r>
            <a:r>
              <a:rPr lang="en-US" altLang="ko-KR" sz="2000" dirty="0" smtClean="0"/>
              <a:t>).</a:t>
            </a:r>
            <a:endParaRPr lang="en-US" altLang="ko-KR" sz="2000" dirty="0"/>
          </a:p>
          <a:p>
            <a:pPr lvl="1"/>
            <a:endParaRPr lang="en-GB" altLang="ko-KR" sz="2000" dirty="0" smtClean="0"/>
          </a:p>
          <a:p>
            <a:pPr marL="457200" lvl="1" indent="0">
              <a:buNone/>
            </a:pPr>
            <a:endParaRPr lang="en-GB" altLang="ko-KR" sz="2000" dirty="0" smtClean="0"/>
          </a:p>
          <a:p>
            <a:pPr lvl="1"/>
            <a:endParaRPr lang="en-GB" sz="2000" dirty="0"/>
          </a:p>
          <a:p>
            <a:pPr lvl="1"/>
            <a:endParaRPr lang="en-GB" sz="20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427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 beam </a:t>
            </a:r>
            <a:r>
              <a:rPr lang="en-US" altLang="ko-KR" sz="2400" dirty="0"/>
              <a:t>recovery mechanism for </a:t>
            </a:r>
            <a:r>
              <a:rPr lang="en-US" altLang="ko-KR" sz="2400" dirty="0" smtClean="0"/>
              <a:t>NR</a:t>
            </a:r>
            <a:br>
              <a:rPr lang="en-US" altLang="ko-KR" sz="2400" dirty="0" smtClean="0"/>
            </a:br>
            <a:endParaRPr lang="en-US" altLang="ko-KR" sz="2400" dirty="0"/>
          </a:p>
          <a:p>
            <a:r>
              <a:rPr lang="en-US" altLang="ko-KR" sz="2400" dirty="0"/>
              <a:t>Study </a:t>
            </a:r>
            <a:r>
              <a:rPr lang="en-US" altLang="ko-KR" sz="2400" dirty="0" smtClean="0"/>
              <a:t>at </a:t>
            </a:r>
            <a:r>
              <a:rPr lang="en-US" altLang="ko-KR" sz="2400" dirty="0"/>
              <a:t>least the following aspects</a:t>
            </a:r>
            <a:r>
              <a:rPr lang="en-US" altLang="ko-KR" sz="2400" dirty="0" smtClean="0"/>
              <a:t>:</a:t>
            </a:r>
            <a:br>
              <a:rPr lang="en-US" altLang="ko-KR" sz="2400" dirty="0" smtClean="0"/>
            </a:br>
            <a:endParaRPr lang="en-US" altLang="ko-KR" sz="2400" dirty="0"/>
          </a:p>
          <a:p>
            <a:pPr lvl="1"/>
            <a:r>
              <a:rPr lang="en-US" altLang="ko-KR" sz="2400" dirty="0"/>
              <a:t>Whether or not an UL beam recovery signal is needed</a:t>
            </a:r>
          </a:p>
          <a:p>
            <a:pPr lvl="2"/>
            <a:r>
              <a:rPr lang="en-US" altLang="ko-KR" sz="1800" dirty="0"/>
              <a:t>E.g., RACH preamble sequence, UL reference </a:t>
            </a:r>
            <a:r>
              <a:rPr lang="en-US" altLang="ko-KR" sz="1800" dirty="0" smtClean="0"/>
              <a:t>signal, etc.</a:t>
            </a:r>
            <a:endParaRPr lang="en-US" altLang="ko-KR" sz="1800" dirty="0"/>
          </a:p>
          <a:p>
            <a:pPr lvl="1"/>
            <a:r>
              <a:rPr lang="en-US" altLang="ko-KR" sz="2400" dirty="0"/>
              <a:t>If needed, resource allocation for beam recovery signal</a:t>
            </a:r>
          </a:p>
          <a:p>
            <a:pPr lvl="2"/>
            <a:r>
              <a:rPr lang="en-US" altLang="ko-KR" sz="1800" dirty="0"/>
              <a:t>E.g., RACH resource corresponding to recovered </a:t>
            </a:r>
            <a:r>
              <a:rPr lang="en-US" altLang="ko-KR" sz="1800" dirty="0" smtClean="0"/>
              <a:t>beam, etc.</a:t>
            </a:r>
            <a:endParaRPr lang="en-US" altLang="ko-KR" sz="1800" dirty="0"/>
          </a:p>
          <a:p>
            <a:pPr lvl="1"/>
            <a:r>
              <a:rPr lang="en-US" altLang="ko-KR" sz="2400" dirty="0"/>
              <a:t>TRP </a:t>
            </a:r>
            <a:r>
              <a:rPr lang="en-US" altLang="ko-KR" sz="2400" dirty="0" smtClean="0"/>
              <a:t>Rx </a:t>
            </a:r>
            <a:r>
              <a:rPr lang="en-US" altLang="ko-KR" sz="2400" dirty="0"/>
              <a:t>beam switching during recovery process</a:t>
            </a:r>
          </a:p>
          <a:p>
            <a:pPr lvl="1"/>
            <a:r>
              <a:rPr lang="en-US" altLang="ko-KR" sz="2400" dirty="0"/>
              <a:t>Additional beam recovery procedure details</a:t>
            </a:r>
          </a:p>
          <a:p>
            <a:pPr lvl="1"/>
            <a:endParaRPr lang="en-US" altLang="ko-KR" sz="2200" dirty="0"/>
          </a:p>
          <a:p>
            <a:pPr marL="0" indent="0">
              <a:buNone/>
            </a:pPr>
            <a:endParaRPr lang="en-US" altLang="ko-KR" sz="2000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65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</TotalTime>
  <Words>285</Words>
  <Application>Microsoft Office PowerPoint</Application>
  <PresentationFormat>화면 슬라이드 쇼(4:3)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Beam recovery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209</cp:revision>
  <cp:lastPrinted>2016-10-06T06:40:51Z</cp:lastPrinted>
  <dcterms:created xsi:type="dcterms:W3CDTF">2016-05-23T04:09:27Z</dcterms:created>
  <dcterms:modified xsi:type="dcterms:W3CDTF">2016-10-13T14:23:03Z</dcterms:modified>
</cp:coreProperties>
</file>