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81" d="100"/>
          <a:sy n="81" d="100"/>
        </p:scale>
        <p:origin x="1022" y="53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79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/>
              <a:t>LLS evaluation assumption for control channel </a:t>
            </a:r>
            <a:r>
              <a:rPr lang="en-US" altLang="zh-CN" dirty="0" smtClean="0"/>
              <a:t>evaluation in URLLC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US" altLang="zh-CN" sz="2400" dirty="0"/>
              <a:t>1610951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8.1.8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altLang="zh-CN" sz="2800" dirty="0"/>
              <a:t>In the </a:t>
            </a:r>
            <a:r>
              <a:rPr lang="en-US" altLang="zh-CN" sz="2800" dirty="0" smtClean="0"/>
              <a:t>[</a:t>
            </a:r>
            <a:r>
              <a:rPr lang="en-US" altLang="zh-CN" sz="2800" dirty="0"/>
              <a:t>1], it is noted that control channels including DL assignment/UL grant/ACK/NACK are to be evaluated further. To accomplish this evaluation, LLS assumption is needed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 smtClean="0"/>
              <a:t>In RAN1#86b, the following agreements were achieved</a:t>
            </a:r>
          </a:p>
          <a:p>
            <a:pPr lvl="1"/>
            <a:r>
              <a:rPr lang="en-US" altLang="zh-CN" sz="2400" dirty="0" smtClean="0"/>
              <a:t> </a:t>
            </a:r>
            <a:r>
              <a:rPr lang="en-GB" altLang="zh-CN" sz="2400" dirty="0"/>
              <a:t>NR should support</a:t>
            </a:r>
            <a:br>
              <a:rPr lang="en-GB" altLang="zh-CN" sz="2400" dirty="0"/>
            </a:br>
            <a:r>
              <a:rPr lang="en-GB" altLang="zh-CN" sz="2400" dirty="0"/>
              <a:t> UE/PDCCH-specific DM-RS for PDCCH reception. At least for </a:t>
            </a:r>
            <a:r>
              <a:rPr lang="en-GB" altLang="zh-CN" sz="2400" dirty="0" err="1"/>
              <a:t>beamforming</a:t>
            </a:r>
            <a:r>
              <a:rPr lang="en-GB" altLang="zh-CN" sz="2400" dirty="0"/>
              <a:t>, UE may assume same </a:t>
            </a:r>
            <a:r>
              <a:rPr lang="en-GB" altLang="zh-CN" sz="2400" dirty="0" err="1"/>
              <a:t>precoding</a:t>
            </a:r>
            <a:r>
              <a:rPr lang="en-GB" altLang="zh-CN" sz="2400" dirty="0"/>
              <a:t> operation for PDCCH and associated DM-RS for PDCCH.</a:t>
            </a:r>
            <a:br>
              <a:rPr lang="en-GB" altLang="zh-CN" sz="2400" dirty="0"/>
            </a:br>
            <a:r>
              <a:rPr lang="en-GB" altLang="zh-CN" sz="2400" dirty="0"/>
              <a:t> FFS: DM-RS is PDCCH-specific and/or UE-specific</a:t>
            </a:r>
            <a:br>
              <a:rPr lang="en-GB" altLang="zh-CN" sz="2400" dirty="0"/>
            </a:br>
            <a:r>
              <a:rPr lang="en-GB" altLang="zh-CN" sz="2400" dirty="0"/>
              <a:t> Shared/Common RS for PDCCH reception</a:t>
            </a:r>
            <a:br>
              <a:rPr lang="en-GB" altLang="zh-CN" sz="2400" dirty="0"/>
            </a:br>
            <a:r>
              <a:rPr lang="en-GB" altLang="zh-CN" sz="2400" dirty="0"/>
              <a:t> Whether this sharing will be transparent to UE is FFS</a:t>
            </a:r>
            <a:br>
              <a:rPr lang="en-GB" altLang="zh-CN" sz="2400" dirty="0"/>
            </a:br>
            <a:r>
              <a:rPr lang="en-GB" altLang="zh-CN" sz="2400" dirty="0"/>
              <a:t> FFS: Whether UE may assume the same </a:t>
            </a:r>
            <a:r>
              <a:rPr lang="en-GB" altLang="zh-CN" sz="2400" dirty="0" err="1"/>
              <a:t>precoding</a:t>
            </a:r>
            <a:r>
              <a:rPr lang="en-GB" altLang="zh-CN" sz="2400" dirty="0"/>
              <a:t> operation between RS and PDCCH</a:t>
            </a:r>
            <a:br>
              <a:rPr lang="en-GB" altLang="zh-CN" sz="2400" dirty="0"/>
            </a:br>
            <a:r>
              <a:rPr lang="en-GB" altLang="zh-CN" sz="2400" dirty="0"/>
              <a:t> FFS: QCL between antenna ports for PDCCH demodulation</a:t>
            </a:r>
            <a:br>
              <a:rPr lang="en-GB" altLang="zh-CN" sz="2400" dirty="0"/>
            </a:br>
            <a:r>
              <a:rPr lang="en-GB" altLang="zh-CN" sz="2400" dirty="0"/>
              <a:t> </a:t>
            </a:r>
            <a:r>
              <a:rPr lang="en-GB" altLang="zh-CN" sz="2400" dirty="0" err="1"/>
              <a:t>Tx</a:t>
            </a:r>
            <a:r>
              <a:rPr lang="en-GB" altLang="zh-CN" sz="2400" dirty="0"/>
              <a:t> diversity supported. Which scheme/how FFS</a:t>
            </a:r>
            <a:br>
              <a:rPr lang="en-GB" altLang="zh-CN" sz="2400" dirty="0"/>
            </a:br>
            <a:endParaRPr lang="en-GB" altLang="zh-CN" sz="2400" dirty="0"/>
          </a:p>
          <a:p>
            <a:pPr lvl="1"/>
            <a:endParaRPr lang="en-US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762000" y="585736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300"/>
              </a:spcAft>
              <a:tabLst>
                <a:tab pos="228600" algn="l"/>
              </a:tabLst>
            </a:pPr>
            <a:r>
              <a:rPr lang="en-US" altLang="zh-CN" dirty="0" smtClean="0">
                <a:latin typeface="Times New Roman" panose="02020603050405020304" pitchFamily="18" charset="0"/>
              </a:rPr>
              <a:t>[1] TR 38.802.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295400"/>
            <a:ext cx="8229600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dirty="0"/>
              <a:t>Use Table </a:t>
            </a:r>
            <a:r>
              <a:rPr lang="en-US" altLang="zh-CN" sz="2000" dirty="0" smtClean="0"/>
              <a:t>1 </a:t>
            </a:r>
            <a:r>
              <a:rPr lang="en-US" altLang="zh-CN" sz="2000" dirty="0"/>
              <a:t>for LLS evaluation for DL control channel for </a:t>
            </a:r>
            <a:r>
              <a:rPr lang="en-US" altLang="zh-CN" sz="2000" dirty="0" smtClean="0"/>
              <a:t>URLLC. </a:t>
            </a:r>
            <a:endParaRPr lang="zh-CN" altLang="zh-CN" sz="2000" dirty="0" smtClean="0"/>
          </a:p>
        </p:txBody>
      </p:sp>
      <p:sp>
        <p:nvSpPr>
          <p:cNvPr id="9" name="矩形 8"/>
          <p:cNvSpPr/>
          <p:nvPr/>
        </p:nvSpPr>
        <p:spPr>
          <a:xfrm>
            <a:off x="1104900" y="1752600"/>
            <a:ext cx="693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Table 1 P</a:t>
            </a:r>
            <a:r>
              <a:rPr lang="en-US" altLang="zh-CN" sz="1600" dirty="0" smtClean="0"/>
              <a:t>arameters </a:t>
            </a:r>
            <a:r>
              <a:rPr lang="en-US" altLang="zh-CN" sz="1600" dirty="0"/>
              <a:t>of link level simulation for DL control channel study in URLLC</a:t>
            </a:r>
            <a:endParaRPr lang="zh-CN" altLang="en-US" sz="1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007110"/>
              </p:ext>
            </p:extLst>
          </p:nvPr>
        </p:nvGraphicFramePr>
        <p:xfrm>
          <a:off x="876300" y="2172335"/>
          <a:ext cx="7391400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2019300"/>
                <a:gridCol w="53721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Attributes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Values or assumptions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700MHz and 4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GHz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(FDD and TDD)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and coding rate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QPSK, and companies report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coding rate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System bandwidth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DCI payload size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24bit,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48bit, 72bit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Other size is not precluded.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SINR range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-10dB to 10dB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Larger range is not precluded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Sub-carrier spacing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Companies report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TTI length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Companies report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OFDM symbols per TTI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Companies report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Channel model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TDL-C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in TR38.900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RMS D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elay 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pread is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1000ns,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user speed = 3km/h, 15km/h (other user speed is not precluded)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BS antenna configuration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GB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as starting point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UE antenna elements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Rx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ports as starting point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Other values are not precluded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Transmission mode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DM-RS based as starting point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en-GB" altLang="zh-CN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 modes are not precluded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Channel estimation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3002280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Ideal as start point; Realistic when RS design is ready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8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</TotalTime>
  <Words>261</Words>
  <Application>Microsoft Office PowerPoint</Application>
  <PresentationFormat>全屏显示(4:3)</PresentationFormat>
  <Paragraphs>51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MS Mincho</vt:lpstr>
      <vt:lpstr>ＭＳ Ｐゴシック</vt:lpstr>
      <vt:lpstr>PMingLiU</vt:lpstr>
      <vt:lpstr>宋体</vt:lpstr>
      <vt:lpstr>Arial</vt:lpstr>
      <vt:lpstr>Calibri</vt:lpstr>
      <vt:lpstr>Times New Roman</vt:lpstr>
      <vt:lpstr>Office Theme</vt:lpstr>
      <vt:lpstr>Way Forward on LLS evaluation assumption for control channel evaluation in URLLC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187</cp:revision>
  <dcterms:created xsi:type="dcterms:W3CDTF">2006-08-16T00:00:00Z</dcterms:created>
  <dcterms:modified xsi:type="dcterms:W3CDTF">2016-10-13T09:08:42Z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(2)idj+Zy4n2KzfX38o+EAVHcL4e2YlDRxL87eJZKo972cqkyZVSl+1xUeq3OzB+QWF8BnMz3Tc
ccNYiSfwUqhy+TmM/7anf7+npp7A98sv3UF5mweasS6cznWy6TD48+myjUUKrZKARMKc9neN
ZeSaHtbKg1dbGdB9gpA79OfXawiF+8AuzbEDeI5EdXwn09HmlKYBSO+O1bDO7/C+ZGQLmthK
K4XMbhmypg25619lOI</vt:lpwstr>
  </property>
  <property fmtid="{D5CDD505-2E9C-101B-9397-08002B2CF9AE}" pid="4" name="_2015_ms_pID_7253431">
    <vt:lpwstr>uDGbYtnTkWf80f/Hw2rM5vdZlAdEmmoYUiLc4P6jFfYZkUNftz4BS+
25iecitEgO+kzyEg8kNNpI+PbnENhGA20DuQTOxaXA8lqsDn3QrLI1ztSYr5YiQ4vmtuMCiQ
3lWA91FNC5aTOKyk825XYMW6pd7rw13CzD6E1gsyrjrP7mv/Y1WQGDuifsVJVJ2r0QXRdOlk
XajGA9QdzJ9wAdis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1476087100</vt:lpwstr>
  </property>
</Properties>
</file>