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76" r:id="rId2"/>
    <p:sldId id="29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668" y="84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Beam Reporting for NR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</p:spPr>
        <p:txBody>
          <a:bodyPr>
            <a:normAutofit fontScale="77500" lnSpcReduction="20000"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Intel, </a:t>
            </a:r>
            <a:r>
              <a:rPr lang="en-US" altLang="ja-JP" dirty="0" smtClean="0">
                <a:solidFill>
                  <a:schemeClr val="tx1"/>
                </a:solidFill>
              </a:rPr>
              <a:t>NTT DOCOMO, </a:t>
            </a:r>
            <a:r>
              <a:rPr lang="en-US" altLang="ja-JP" dirty="0" err="1" smtClean="0">
                <a:solidFill>
                  <a:schemeClr val="tx1"/>
                </a:solidFill>
              </a:rPr>
              <a:t>MediaTek</a:t>
            </a:r>
            <a:r>
              <a:rPr lang="en-US" altLang="ja-JP" dirty="0" smtClean="0">
                <a:solidFill>
                  <a:schemeClr val="tx1"/>
                </a:solidFill>
              </a:rPr>
              <a:t>,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R1-1610923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5003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86</a:t>
            </a:r>
            <a:r>
              <a:rPr lang="en-US" altLang="zh-CN" dirty="0" smtClean="0">
                <a:latin typeface="+mj-lt"/>
              </a:rPr>
              <a:t>bis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dirty="0" smtClean="0">
                <a:latin typeface="+mj-lt"/>
              </a:rPr>
              <a:t>Lisbon, Portugal, Oct. 10 – 14,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8.1.</a:t>
            </a:r>
            <a:r>
              <a:rPr lang="en-US" dirty="0" smtClean="0">
                <a:latin typeface="+mj-lt"/>
              </a:rPr>
              <a:t>4.1.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/>
              <a:t>Support </a:t>
            </a:r>
            <a:r>
              <a:rPr lang="en-US" altLang="ko-KR" sz="2400" dirty="0" smtClean="0"/>
              <a:t>at least network </a:t>
            </a:r>
            <a:r>
              <a:rPr lang="en-US" altLang="ko-KR" sz="2400" dirty="0" smtClean="0"/>
              <a:t>initiated </a:t>
            </a:r>
            <a:r>
              <a:rPr lang="en-US" altLang="ko-KR" sz="2400" dirty="0" smtClean="0"/>
              <a:t>aperiodic </a:t>
            </a:r>
            <a:r>
              <a:rPr lang="en-US" altLang="ko-KR" sz="2400" dirty="0" smtClean="0"/>
              <a:t>beam reporting.</a:t>
            </a:r>
          </a:p>
          <a:p>
            <a:pPr lvl="1"/>
            <a:r>
              <a:rPr lang="en-US" altLang="ko-KR" sz="2000" dirty="0" smtClean="0"/>
              <a:t>Aperiodic beam reporting can be associated with P-1, P-2, and P-3.</a:t>
            </a:r>
          </a:p>
          <a:p>
            <a:pPr lvl="1"/>
            <a:r>
              <a:rPr lang="en-US" altLang="ko-KR" sz="2000" dirty="0" smtClean="0"/>
              <a:t>FFS: UE assisted aperiodic beam reporting</a:t>
            </a:r>
          </a:p>
          <a:p>
            <a:pPr lvl="1"/>
            <a:r>
              <a:rPr lang="en-US" altLang="ko-KR" sz="2000" dirty="0" smtClean="0"/>
              <a:t>FFS: RS for beam reporting</a:t>
            </a:r>
            <a:endParaRPr lang="en-US" altLang="ko-KR" sz="2000" dirty="0" smtClean="0"/>
          </a:p>
          <a:p>
            <a:pPr lvl="1"/>
            <a:r>
              <a:rPr lang="en-US" altLang="ko-KR" sz="2000" dirty="0" smtClean="0"/>
              <a:t>FFS: In case of UE assisted aperiodic beam reporting, </a:t>
            </a:r>
            <a:r>
              <a:rPr lang="en-US" altLang="ko-KR" sz="2000" dirty="0" smtClean="0"/>
              <a:t>UE </a:t>
            </a:r>
            <a:r>
              <a:rPr lang="en-US" altLang="ko-KR" sz="2000" dirty="0"/>
              <a:t>request message can be transmitted on a reserved/dedicated uplink channel (e.g. physical random access channel, physical uplink control channel).</a:t>
            </a:r>
          </a:p>
          <a:p>
            <a:r>
              <a:rPr lang="en-US" altLang="ko-KR" sz="2400" dirty="0" smtClean="0"/>
              <a:t>Further study is needed whether </a:t>
            </a:r>
            <a:r>
              <a:rPr lang="en-US" altLang="ko-KR" sz="2400" dirty="0" smtClean="0"/>
              <a:t>network initiated or UE assisted </a:t>
            </a:r>
            <a:r>
              <a:rPr lang="en-US" altLang="ko-KR" sz="2400" dirty="0" smtClean="0"/>
              <a:t>semi-persistent/periodic beam reporting is needed. </a:t>
            </a:r>
          </a:p>
          <a:p>
            <a:pPr marL="0" indent="0">
              <a:buNone/>
            </a:pP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4274941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13285</TotalTime>
  <Words>126</Words>
  <Application>Microsoft Office PowerPoint</Application>
  <PresentationFormat>화면 슬라이드 쇼(4:3)</PresentationFormat>
  <Paragraphs>13</Paragraphs>
  <Slides>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Beam Reporting for NR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강지원/수석연구원/차세대표준(연)ACS팀(jw.kang@lge.com)</cp:lastModifiedBy>
  <cp:revision>302</cp:revision>
  <dcterms:created xsi:type="dcterms:W3CDTF">2016-03-24T01:14:08Z</dcterms:created>
  <dcterms:modified xsi:type="dcterms:W3CDTF">2016-10-13T11:24:05Z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