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86" r:id="rId4"/>
    <p:sldId id="385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5918" autoAdjust="0"/>
  </p:normalViewPr>
  <p:slideViewPr>
    <p:cSldViewPr snapToGrid="0">
      <p:cViewPr>
        <p:scale>
          <a:sx n="66" d="100"/>
          <a:sy n="66" d="100"/>
        </p:scale>
        <p:origin x="-1644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NR MIMO calibration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</a:t>
            </a:r>
            <a:r>
              <a:rPr lang="en-US" altLang="zh-CN" sz="2000" dirty="0" smtClean="0"/>
              <a:t>86-BIS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</a:t>
            </a:r>
            <a:r>
              <a:rPr lang="sv-SE" altLang="zh-CN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R1-1610888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Lisbon, Portugal, 10</a:t>
            </a:r>
            <a:r>
              <a:rPr lang="en-US" altLang="zh-CN" sz="2400" baseline="30000" dirty="0" smtClean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</a:t>
            </a:r>
            <a:r>
              <a:rPr lang="en-US" altLang="zh-CN" sz="2400" dirty="0" smtClean="0">
                <a:latin typeface="Calibri" pitchFamily="34" charset="0"/>
              </a:rPr>
              <a:t>14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October </a:t>
            </a:r>
            <a:r>
              <a:rPr lang="en-US" altLang="zh-CN" sz="2400" dirty="0">
                <a:latin typeface="Calibri" pitchFamily="34" charset="0"/>
              </a:rPr>
              <a:t>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.1.4.5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smtClean="0"/>
              <a:t>ZTE, ZTE Microelectronics, Nokia, AS</a:t>
            </a:r>
            <a:r>
              <a:rPr lang="en-US" altLang="zh-CN" sz="2400" dirty="0" smtClean="0"/>
              <a:t>B</a:t>
            </a:r>
            <a:r>
              <a:rPr lang="en-US" altLang="it-IT" sz="2400" dirty="0" smtClean="0"/>
              <a:t>, CATT, </a:t>
            </a:r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Xinwei</a:t>
            </a:r>
            <a:r>
              <a:rPr lang="en-US" altLang="it-IT" sz="2400" dirty="0" smtClean="0"/>
              <a:t>, </a:t>
            </a:r>
            <a:r>
              <a:rPr lang="en-US" altLang="zh-CN" sz="2400" dirty="0" err="1" smtClean="0"/>
              <a:t>Huawei</a:t>
            </a:r>
            <a:r>
              <a:rPr lang="en-US" altLang="zh-CN" sz="2400" dirty="0" smtClean="0"/>
              <a:t>, </a:t>
            </a:r>
            <a:r>
              <a:rPr lang="en-US" altLang="zh-CN" sz="2400" dirty="0" err="1" smtClean="0"/>
              <a:t>Hisilicon</a:t>
            </a:r>
            <a:r>
              <a:rPr lang="en-US" altLang="zh-CN" sz="2400" dirty="0" smtClean="0"/>
              <a:t>, Intel, Ericsson, </a:t>
            </a:r>
            <a:r>
              <a:rPr lang="en-GB" altLang="zh-CN" sz="2400" dirty="0" smtClean="0"/>
              <a:t>Mitsubishi Electric</a:t>
            </a:r>
            <a:r>
              <a:rPr lang="en-GB" altLang="zh-CN" sz="2400" smtClean="0"/>
              <a:t>, </a:t>
            </a:r>
            <a:r>
              <a:rPr lang="en-GB" altLang="zh-CN" sz="2400" smtClean="0"/>
              <a:t>Samsung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125" y="876300"/>
            <a:ext cx="8402638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Companies are encouraged to provide/update results for Phase 1 NR MIMO calibration in RAN1#87, including link level and system level simulations</a:t>
            </a:r>
          </a:p>
          <a:p>
            <a:pPr marL="795338" lvl="2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Extend the email discussion for further clarification on simulation assumptions and metrics, if needed </a:t>
            </a: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Start the email discussion on simulation assumptions and metrics for  Phase 2 NR MIMO calibration, including link level and system level simulations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20905</TotalTime>
  <Words>107</Words>
  <Application>Microsoft Office PowerPoint</Application>
  <PresentationFormat>全屏显示(4:3)</PresentationFormat>
  <Paragraphs>11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NR MIMO calibration 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2250</cp:revision>
  <dcterms:created xsi:type="dcterms:W3CDTF">2007-12-19T20:51:45Z</dcterms:created>
  <dcterms:modified xsi:type="dcterms:W3CDTF">2016-10-12T16:17:08Z</dcterms:modified>
</cp:coreProperties>
</file>