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sz="5400" dirty="0"/>
              <a:t>WF on TBS indication for 1.4 MHz feMTC 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Nokia, </a:t>
            </a:r>
            <a:r>
              <a:rPr lang="en-US" dirty="0" smtClean="0"/>
              <a:t>Qualcomm, Sierra Wireless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R1-1610861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3106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 for TBS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5691" y="631065"/>
            <a:ext cx="11160617" cy="556966"/>
          </a:xfrm>
        </p:spPr>
        <p:txBody>
          <a:bodyPr>
            <a:noAutofit/>
          </a:bodyPr>
          <a:lstStyle/>
          <a:p>
            <a:r>
              <a:rPr lang="en-US" sz="2000" dirty="0"/>
              <a:t>Use the yellow highlighted rows for </a:t>
            </a:r>
            <a:r>
              <a:rPr lang="en-US" sz="2000" dirty="0" smtClean="0"/>
              <a:t>larger TBS </a:t>
            </a:r>
            <a:r>
              <a:rPr lang="en-US" sz="2000" dirty="0"/>
              <a:t>for 1.4-MHz UE in CE mode </a:t>
            </a:r>
            <a:r>
              <a:rPr lang="en-US" sz="2000" dirty="0" smtClean="0"/>
              <a:t>A that supports larger TBS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263695"/>
              </p:ext>
            </p:extLst>
          </p:nvPr>
        </p:nvGraphicFramePr>
        <p:xfrm>
          <a:off x="2665927" y="1258955"/>
          <a:ext cx="6465193" cy="554407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923599"/>
                <a:gridCol w="923599"/>
                <a:gridCol w="923599"/>
                <a:gridCol w="923599"/>
                <a:gridCol w="923599"/>
                <a:gridCol w="923599"/>
                <a:gridCol w="923599"/>
              </a:tblGrid>
              <a:tr h="216827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1600" b="1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TBS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1600" b="1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PRB</a:t>
                      </a:r>
                      <a:endParaRPr lang="en-GB" sz="1600" b="1" baseline="-25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0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56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88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152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88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144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176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208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72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144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176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208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104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176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208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256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328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56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208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408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72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144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224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424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504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176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392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504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600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104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224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328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472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584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712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392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536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680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808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136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296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456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616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776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936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144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504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680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872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1032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176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376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584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776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1192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208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440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680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904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1128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1352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753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224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488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744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1256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1544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552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840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1128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1416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1736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280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600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904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1224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1544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1800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632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968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1288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1608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1928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336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696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1064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1416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1800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2152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376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776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1160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1544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1992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2344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19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408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840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1288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1736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2152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2600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440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904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1384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1864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2344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2792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7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488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1000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1480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1992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2472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2984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838200" y="0"/>
            <a:ext cx="10515600" cy="631065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mtClean="0"/>
              <a:t>Proposals for TBS table</a:t>
            </a:r>
            <a:endParaRPr lang="zh-CN" altLang="en-US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553792" y="666527"/>
            <a:ext cx="10890160" cy="55696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Use the following MCS/TBS index table for larger TBS for 1.4-MHz UE in CE mode </a:t>
            </a:r>
            <a:r>
              <a:rPr lang="en-US" smtClean="0"/>
              <a:t>A that </a:t>
            </a:r>
            <a:r>
              <a:rPr lang="en-US" dirty="0" smtClean="0"/>
              <a:t>supports larger TBS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350822"/>
              </p:ext>
            </p:extLst>
          </p:nvPr>
        </p:nvGraphicFramePr>
        <p:xfrm>
          <a:off x="2457876" y="1223493"/>
          <a:ext cx="7059611" cy="5720807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811053"/>
                <a:gridCol w="1481071"/>
                <a:gridCol w="1339403"/>
                <a:gridCol w="1764405"/>
                <a:gridCol w="1663679"/>
              </a:tblGrid>
              <a:tr h="48348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MCS Index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Existing Modulation </a:t>
                      </a:r>
                      <a:r>
                        <a:rPr lang="en-US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Order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Existing TBS </a:t>
                      </a:r>
                      <a:r>
                        <a:rPr lang="en-US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Index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New Modulation Order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New TBS Index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5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6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7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8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9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10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10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11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12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13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14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143" marR="61143" marT="84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05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</TotalTime>
  <Words>341</Words>
  <Application>Microsoft Office PowerPoint</Application>
  <PresentationFormat>Widescreen</PresentationFormat>
  <Paragraphs>257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WF on TBS indication for 1.4 MHz feMTC UEs</vt:lpstr>
      <vt:lpstr>Proposals for TBS table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Matthew Webb2</cp:lastModifiedBy>
  <cp:revision>139</cp:revision>
  <dcterms:created xsi:type="dcterms:W3CDTF">2016-03-23T22:01:47Z</dcterms:created>
  <dcterms:modified xsi:type="dcterms:W3CDTF">2016-10-13T14:04:52Z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(3)0yWNffr6/+SFbx4P5r4gRsXMCEOKvQrNWU5Qc56/8repxQ69Yo9z4RYS01c95FY3RhGrd/8C
z3IPYqrIy5f+FLt1dQzrtgrx3i4buh2jg+Bah6+jJ7rsyeXdRpdzEBN/GO/tP0Kk6sd3cthi
KOXgTsf732QWWmykIk7P6yNFi1qqPQK9h94qlcDhFgEIyS+IA8ysLz9Q6LRvyCO2ti9W+M4+
pwqZKanQbr6ZvVCvXd</vt:lpwstr>
  </property>
  <property fmtid="{D5CDD505-2E9C-101B-9397-08002B2CF9AE}" pid="3" name="_2015_ms_pID_7253431">
    <vt:lpwstr>8wUFDaTvM/BYue/T6j3I19wXXme8IiOdmpl2gdVJ6OR4c66cvrfaco
oFm2NuxqqiQUydzkyaKtaPeBSWeFlH2qRYM4ztlmqDU3YbdUhQFTFi0cJqfPcQDL4JI0WNu3
SSz0TaQoQ+0T8vKNcxZ7F8XzFk/rZte4dtKfL/OXc7muNQHSBzOiCM1aPm1hfCVfIdseGpdo
eaK6KGJi5CPZNCUe/eJwW6WTBJVjdiYKCp9E</vt:lpwstr>
  </property>
  <property fmtid="{D5CDD505-2E9C-101B-9397-08002B2CF9AE}" pid="4" name="_2015_ms_pID_7253432">
    <vt:lpwstr>aSpUXoUirYj+orn86HXPHqcRo6taDQagM0ya
3Y1sL0n8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1476365318</vt:lpwstr>
  </property>
</Properties>
</file>