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320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Channel Coding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7239000" cy="1752600"/>
          </a:xfrm>
        </p:spPr>
        <p:txBody>
          <a:bodyPr>
            <a:normAutofit fontScale="77500" lnSpcReduction="20000"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HiSilicon, Acer, Bell, CATR, China Unicom, China Telecom, CHTTL,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Coolpad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Deutsche Telekom,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Etisalat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InterDigital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III, ITRI,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Nubia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Technology,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Nuel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OPPO,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Potevio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Spreadtrum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TD Tech,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Telus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Vivo,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Xiaomi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Xinwei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ZTE, ZTE Microelectronics</a:t>
            </a:r>
            <a:endParaRPr lang="zh-TW" altLang="en-US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R1-1610850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 smtClean="0"/>
              <a:t>Polar code is supported as a channel coding scheme for NR </a:t>
            </a:r>
            <a:r>
              <a:rPr lang="en-US" dirty="0" err="1" smtClean="0"/>
              <a:t>eMBB</a:t>
            </a:r>
            <a:r>
              <a:rPr lang="en-US" dirty="0" smtClean="0"/>
              <a:t> data channel</a:t>
            </a:r>
          </a:p>
        </p:txBody>
      </p:sp>
    </p:spTree>
    <p:extLst>
      <p:ext uri="{BB962C8B-B14F-4D97-AF65-F5344CB8AC3E}">
        <p14:creationId xmlns=""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</TotalTime>
  <Words>99</Words>
  <Application>Microsoft Office PowerPoint</Application>
  <PresentationFormat>全屏显示(4:3)</PresentationFormat>
  <Paragraphs>10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Channel Coding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203</cp:revision>
  <dcterms:created xsi:type="dcterms:W3CDTF">2006-08-16T00:00:00Z</dcterms:created>
  <dcterms:modified xsi:type="dcterms:W3CDTF">2016-10-13T15:06:27Z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(2)7ukUafLlCXI50KCwcA2icB7fzBOAbKmW2fVFpq4PxLj8fX6ffuUUm8qcCpmDLREbAxMvHGcN
BX30A51zjDUDtkEYpWgfwd4iV2jOLssHORipXM4d/4vukuOLes3U3pwXgkeWxYY2/RVO1/K/
LIYreIM0en+pKiUYqB5yuXliRii4AOniRRUsa0AxMFKf6MHQa8Sq6e+Pku2oCiDFjy359rni
4RpxqHV4kc9jNBgxGa</vt:lpwstr>
  </property>
  <property fmtid="{D5CDD505-2E9C-101B-9397-08002B2CF9AE}" pid="4" name="_2015_ms_pID_7253431">
    <vt:lpwstr>2ESaF5DCaVNfknhdWoS6BK28pvPxS+2Venfn+EfROOyiLx01Qq/KuQ
G39RVs+zWYC5Aviop9M6XP0qzdUY0dFZ+OJzFJTvxDlLeaOzMdwN/wy1EkR1HKz28h3mOXzs
+N0rTPQNwXiz4RawP/BfKE5V9tBjXn7lAUvNutDdZXst6zFPSFYXYI6bRirsvFc6XWVu7iPi
t8H26mQ5u+dcTRU5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1476371185</vt:lpwstr>
  </property>
</Properties>
</file>