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5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00"/>
    <a:srgbClr val="CC00CC"/>
    <a:srgbClr val="008000"/>
    <a:srgbClr val="CC3300"/>
    <a:srgbClr val="FFCC00"/>
    <a:srgbClr val="00CC00"/>
    <a:srgbClr val="FF9900"/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>
        <p:scale>
          <a:sx n="75" d="100"/>
          <a:sy n="75" d="100"/>
        </p:scale>
        <p:origin x="-1314" y="-7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2016-10-12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2016-10-12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DCI design for V2X UL SPS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Samsung, ZTE, NTT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DOCOMO, Huawei</a:t>
            </a: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HiSilicon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#86bis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R1-1610812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Lisbon, Portugal 10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- 14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October 2016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7.2.1.1.1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b="1" u="sng" dirty="0" smtClean="0"/>
              <a:t>Agreement made in RAN2</a:t>
            </a:r>
            <a:endParaRPr lang="ko-KR" altLang="ko-KR" dirty="0"/>
          </a:p>
          <a:p>
            <a:pPr lvl="1"/>
            <a:r>
              <a:rPr lang="en-GB" altLang="ko-KR" dirty="0">
                <a:latin typeface="Calibri" panose="020F0502020204030204" pitchFamily="34" charset="0"/>
              </a:rPr>
              <a:t>RAN2 assumption is that up to 8 SPS configurations per UE are sufficient.  The exact number depends on RAN1’s agreements. 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2000" dirty="0" smtClean="0">
              <a:latin typeface="Calibri" panose="020F0502020204030204" pitchFamily="34" charset="0"/>
            </a:endParaRPr>
          </a:p>
          <a:p>
            <a:endParaRPr lang="ko-KR" alt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2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b="1" u="sng" dirty="0" smtClean="0"/>
              <a:t>V2X UL </a:t>
            </a:r>
            <a:r>
              <a:rPr lang="en-US" altLang="ko-KR" b="1" u="sng" dirty="0"/>
              <a:t>SPS DCI</a:t>
            </a:r>
            <a:endParaRPr lang="ko-KR" altLang="ko-KR" dirty="0"/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A new V2X UL SPS RNTI different from the legacy SPS C-RNTI is used.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The following existing field in DCI 0 (for the legacy UL SPS activation/release) is reused to indicate V2X UL SPS configuration index.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ko-KR" dirty="0" smtClean="0">
                <a:latin typeface="Calibri" panose="020F0502020204030204" pitchFamily="34" charset="0"/>
              </a:rPr>
              <a:t>Cyclic </a:t>
            </a:r>
            <a:r>
              <a:rPr lang="en-US" altLang="ko-KR" dirty="0">
                <a:latin typeface="Calibri" panose="020F0502020204030204" pitchFamily="34" charset="0"/>
              </a:rPr>
              <a:t>shift DM RS (3bits</a:t>
            </a:r>
            <a:r>
              <a:rPr lang="en-US" altLang="ko-KR" dirty="0" smtClean="0">
                <a:latin typeface="Calibri" panose="020F0502020204030204" pitchFamily="34" charset="0"/>
              </a:rPr>
              <a:t>) 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Each V2X UL SPS configuration is activated/released by a separate V2X UL SPS DCI. </a:t>
            </a:r>
            <a:endParaRPr lang="ko-KR" altLang="ko-KR" dirty="0">
              <a:latin typeface="Calibri" panose="020F0502020204030204" pitchFamily="34" charset="0"/>
            </a:endParaRPr>
          </a:p>
          <a:p>
            <a:endParaRPr lang="ko-KR" altLang="ko-KR" dirty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2000" dirty="0" smtClean="0">
              <a:latin typeface="Calibri" panose="020F0502020204030204" pitchFamily="34" charset="0"/>
            </a:endParaRPr>
          </a:p>
          <a:p>
            <a:endParaRPr lang="ko-KR" alt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44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21026</TotalTime>
  <Words>119</Words>
  <Application>Microsoft Office PowerPoint</Application>
  <PresentationFormat>화면 슬라이드 쇼(4:3)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DCI design for V2X UL SPS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admin</cp:lastModifiedBy>
  <cp:revision>1779</cp:revision>
  <dcterms:created xsi:type="dcterms:W3CDTF">2011-09-26T04:10:00Z</dcterms:created>
  <dcterms:modified xsi:type="dcterms:W3CDTF">2016-10-12T12:53:41Z</dcterms:modified>
</cp:coreProperties>
</file>