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UL grant-free technical aspects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R1-1610794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GB" altLang="zh-CN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Continue study at least the following: </a:t>
            </a:r>
            <a:endParaRPr lang="zh-CN" altLang="zh-CN" dirty="0" smtClean="0">
              <a:latin typeface="Times"/>
              <a:ea typeface="MS Mincho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Handling of potential collisions of MA signatures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Retransmission/repetition and potential combining, e.g. HARQ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Potential link adaptation, e.g. MCS/signature re-assigning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Relationship between grant-free and grant-based transmissions and associated UE behavior</a:t>
            </a:r>
            <a:endParaRPr lang="en-US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Advanced receiver capabilities including complexity analysis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For UL grant-free transmission, </a:t>
            </a:r>
          </a:p>
          <a:p>
            <a:pPr lvl="1"/>
            <a:r>
              <a:rPr lang="en-US" altLang="zh-CN" sz="2000" dirty="0" smtClean="0"/>
              <a:t>Reference signal for e.g. UE activity detection and channel estimation is transmitted together with data packet</a:t>
            </a:r>
          </a:p>
          <a:p>
            <a:pPr lvl="1"/>
            <a:r>
              <a:rPr lang="en-US" altLang="zh-CN" sz="2000" dirty="0" smtClean="0"/>
              <a:t>Support HARQ/re-transmission for enhancing reliability and coverage. </a:t>
            </a:r>
          </a:p>
          <a:p>
            <a:pPr lvl="2"/>
            <a:r>
              <a:rPr lang="en-US" altLang="zh-CN" sz="2000" dirty="0" smtClean="0"/>
              <a:t>FFS ACK-less and/or ACK-based HARQ</a:t>
            </a:r>
          </a:p>
          <a:p>
            <a:pPr lvl="2"/>
            <a:r>
              <a:rPr lang="en-US" altLang="zh-CN" sz="2000" dirty="0" smtClean="0"/>
              <a:t>FFS asynchronous and/or synchronous retransmission</a:t>
            </a:r>
          </a:p>
          <a:p>
            <a:pPr lvl="1"/>
            <a:r>
              <a:rPr lang="en-US" altLang="zh-CN" sz="2000" dirty="0" smtClean="0"/>
              <a:t>Non-/semi-orthogonal RS should be allowed for channel estimation and demodulation</a:t>
            </a:r>
          </a:p>
          <a:p>
            <a:r>
              <a:rPr lang="en-US" altLang="zh-CN" sz="2400" dirty="0" smtClean="0"/>
              <a:t>A network/UE supporting grant-free should also support grant-based transmission in UL</a:t>
            </a:r>
          </a:p>
          <a:p>
            <a:pPr lvl="1"/>
            <a:r>
              <a:rPr lang="en-US" altLang="zh-CN" sz="2000" dirty="0" smtClean="0"/>
              <a:t>FFS details of switching procedures</a:t>
            </a:r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94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UL grant-free technical aspects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16</cp:revision>
  <dcterms:created xsi:type="dcterms:W3CDTF">2016-10-08T04:16:51Z</dcterms:created>
  <dcterms:modified xsi:type="dcterms:W3CDTF">2016-10-12T09:00:14Z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(2)F/ZwRk59U+lrBSDsT9gm/+UEAUvkgoZSOcAy3DVZQuiEyKtXjk2JL/9hUVmt6F28Z26m3kAv
E7vBn3llQgbDh0nXXcUnaPo7MHjXsEXf0ricE6sgWTFPd8SSPXerhuySeH4LbkC8zV/Fe2ZB
r9ghy9ez7pCt27EmljPltaTqp+xq23TPmoyyaGXiL8i/CKz+QXLmvdcvGp6c92M5D4fLFHYp
G1BAAVgYMEFtXxGxvo</vt:lpwstr>
  </property>
  <property fmtid="{D5CDD505-2E9C-101B-9397-08002B2CF9AE}" pid="3" name="_2015_ms_pID_7253431">
    <vt:lpwstr>wlRqDHQ41HlpMLWWHiXdnSccZZbrvoOWJ4NwZ44DirVeZPFW/AdZNm
nQRIPNO4pgdB8xEu8DpRPHEC6ZoSAbf/Pt6x2UucV7jk6Ll7fVdgGZme/zTELM9rKPO/UUA1
SKbS2fTAYh/rgwnqslYPo9v2yt4nnNt2KzbdIjorq6KmMn82CNxwA+FMN+/fKneKnt7Nm4R+
WrkP3Hcb+78gMcZg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