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>
      <p:cViewPr varScale="1">
        <p:scale>
          <a:sx n="81" d="100"/>
          <a:sy n="81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574208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5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zh-CN" dirty="0" smtClean="0"/>
              <a:t>transmission modes </a:t>
            </a:r>
            <a:r>
              <a:rPr lang="en-US" altLang="zh-CN" dirty="0" smtClean="0"/>
              <a:t>for sTTI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HiSilicon,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CMCC, Softbank, Qualcomm, Intel, CATT,…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86bis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R1-16xxxxx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Lisbon, Portugal, 10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- 14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October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7.2.10.2.1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DL transmission</a:t>
            </a:r>
          </a:p>
          <a:p>
            <a:pPr marL="742950" lvl="2" indent="-342900"/>
            <a:r>
              <a:rPr lang="en-US" altLang="zh-CN" dirty="0" smtClean="0"/>
              <a:t>TM1, 2, 3, 4, 6, 9, 10 are supported for FS1.</a:t>
            </a:r>
          </a:p>
          <a:p>
            <a:pPr marL="742950" lvl="2" indent="-342900"/>
            <a:r>
              <a:rPr lang="en-US" altLang="zh-CN" dirty="0" smtClean="0"/>
              <a:t>TM1, 2, 3, 4, 6, 8, 9, 10 are supported for FS2.</a:t>
            </a:r>
          </a:p>
          <a:p>
            <a:pPr marL="742950" lvl="2" indent="-342900"/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UL transmission</a:t>
            </a:r>
          </a:p>
          <a:p>
            <a:pPr marL="742950" lvl="2" indent="-342900"/>
            <a:r>
              <a:rPr lang="en-US" altLang="zh-CN" dirty="0" smtClean="0"/>
              <a:t>TM1 and TM2 are supported for FS1, FS2.</a:t>
            </a:r>
          </a:p>
          <a:p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</TotalTime>
  <Words>87</Words>
  <Application>Microsoft Office PowerPoint</Application>
  <PresentationFormat>全屏显示(4:3)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transmission modes for sTTI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YangYubo</cp:lastModifiedBy>
  <cp:revision>175</cp:revision>
  <dcterms:created xsi:type="dcterms:W3CDTF">2016-04-08T01:45:47Z</dcterms:created>
  <dcterms:modified xsi:type="dcterms:W3CDTF">2016-10-12T14:55:22Z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(3)b5+t/5ETfM2akj81SjI+iZDQYOS2nfwGYe9nHb9iL0Y9V9KQuKMq/qRXLP8Hjm442qzhLsZs
R/PIULd0b4j6MhO994srriVjfe2Ie3DckduDUjRi4foKQ/ZG5DxgxMvIYBT6OIqCczSwuVXF
gL08LUxJjJceflbGjcLx5OgUMtAm2fnrLjbat/SxK+7G5Uzy+/+n9Hv3TU02t/2YjhAj8FBj
OTQAGYFZhQfwijzieB</vt:lpwstr>
  </property>
  <property fmtid="{D5CDD505-2E9C-101B-9397-08002B2CF9AE}" pid="3" name="_2015_ms_pID_7253431">
    <vt:lpwstr>A0SiYb1JX5Rgsbi80VaHpoSAiG1oC5lcXqEzXTwhZjx13+qCGaYLdt
rFixzUIS9AIwYNMrubgdiKvFupXZDSWTbQ8P/UILII0thuLs5JZWG12U2oLXY4LDWz1CP/0G
BfD7Dg83Sdc0jXluZ7lL+jASEOSHijpczHi7jPOK1fChOLHWRiWIS/cZlRqYa8+/GZ2fMRVH
U+X2OazcIL8Dd0Y+qcKwxuXiVy4DQ/LJ2B1o</vt:lpwstr>
  </property>
  <property fmtid="{D5CDD505-2E9C-101B-9397-08002B2CF9AE}" pid="4" name="_2015_ms_pID_7253432">
    <vt:lpwstr>8BibbPlzZNRcvZOO4KM/FLJs3B/N3VYScATI
BuGNVVVM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1476259807</vt:lpwstr>
  </property>
</Properties>
</file>