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65" r:id="rId3"/>
    <p:sldId id="266" r:id="rId4"/>
    <p:sldId id="267"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390"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A9D8F2-0718-4C6C-B4F2-EBDE36ABD667}" type="datetimeFigureOut">
              <a:rPr lang="en-US" smtClean="0"/>
              <a:t>10/12/2016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CA7FF6-F562-442F-8B83-30F144D3BB98}" type="slidenum">
              <a:rPr lang="en-US" smtClean="0"/>
              <a:t>‹#›</a:t>
            </a:fld>
            <a:endParaRPr lang="en-US"/>
          </a:p>
        </p:txBody>
      </p:sp>
    </p:spTree>
    <p:extLst>
      <p:ext uri="{BB962C8B-B14F-4D97-AF65-F5344CB8AC3E}">
        <p14:creationId xmlns:p14="http://schemas.microsoft.com/office/powerpoint/2010/main" val="2265251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12349AD-B13C-4BED-A7DE-F0B3E5C2F900}" type="datetimeFigureOut">
              <a:rPr lang="en-US" smtClean="0"/>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3473281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2349AD-B13C-4BED-A7DE-F0B3E5C2F900}" type="datetimeFigureOut">
              <a:rPr lang="en-US" smtClean="0"/>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2222077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2349AD-B13C-4BED-A7DE-F0B3E5C2F900}" type="datetimeFigureOut">
              <a:rPr lang="en-US" smtClean="0"/>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707471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2349AD-B13C-4BED-A7DE-F0B3E5C2F900}" type="datetimeFigureOut">
              <a:rPr lang="en-US" smtClean="0"/>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1644213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12349AD-B13C-4BED-A7DE-F0B3E5C2F900}" type="datetimeFigureOut">
              <a:rPr lang="en-US" smtClean="0"/>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957710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12349AD-B13C-4BED-A7DE-F0B3E5C2F900}" type="datetimeFigureOut">
              <a:rPr lang="en-US" smtClean="0"/>
              <a:t>10/12/2016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3451944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12349AD-B13C-4BED-A7DE-F0B3E5C2F900}" type="datetimeFigureOut">
              <a:rPr lang="en-US" smtClean="0"/>
              <a:t>10/12/2016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2637123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12349AD-B13C-4BED-A7DE-F0B3E5C2F900}" type="datetimeFigureOut">
              <a:rPr lang="en-US" smtClean="0"/>
              <a:t>10/12/2016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966399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2349AD-B13C-4BED-A7DE-F0B3E5C2F900}" type="datetimeFigureOut">
              <a:rPr lang="en-US" smtClean="0"/>
              <a:t>10/12/2016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669486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2349AD-B13C-4BED-A7DE-F0B3E5C2F900}" type="datetimeFigureOut">
              <a:rPr lang="en-US" smtClean="0"/>
              <a:t>10/12/2016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1503112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2349AD-B13C-4BED-A7DE-F0B3E5C2F900}" type="datetimeFigureOut">
              <a:rPr lang="en-US" smtClean="0"/>
              <a:t>10/12/2016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3972935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2349AD-B13C-4BED-A7DE-F0B3E5C2F900}" type="datetimeFigureOut">
              <a:rPr lang="en-US" smtClean="0"/>
              <a:t>10/12/2016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AE0963-C15A-49AF-B54E-C71C581D0989}" type="slidenum">
              <a:rPr lang="en-US" smtClean="0"/>
              <a:t>‹#›</a:t>
            </a:fld>
            <a:endParaRPr lang="en-US"/>
          </a:p>
        </p:txBody>
      </p:sp>
    </p:spTree>
    <p:extLst>
      <p:ext uri="{BB962C8B-B14F-4D97-AF65-F5344CB8AC3E}">
        <p14:creationId xmlns:p14="http://schemas.microsoft.com/office/powerpoint/2010/main" val="24433420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3465" y="2492896"/>
            <a:ext cx="8146685" cy="1470025"/>
          </a:xfrm>
        </p:spPr>
        <p:txBody>
          <a:bodyPr>
            <a:normAutofit fontScale="90000"/>
          </a:bodyPr>
          <a:lstStyle/>
          <a:p>
            <a:pPr algn="l"/>
            <a:r>
              <a:rPr lang="en-US" dirty="0"/>
              <a:t>Way forward on </a:t>
            </a:r>
            <a:r>
              <a:rPr lang="en-US" dirty="0" smtClean="0"/>
              <a:t>NR DCI monitoring</a:t>
            </a:r>
            <a:r>
              <a:rPr lang="en-US" dirty="0"/>
              <a:t/>
            </a:r>
            <a:br>
              <a:rPr lang="en-US" dirty="0"/>
            </a:br>
            <a:r>
              <a:rPr lang="en-US" sz="2200" dirty="0" smtClean="0"/>
              <a:t>For: Decision</a:t>
            </a:r>
            <a:br>
              <a:rPr lang="en-US" sz="2200" dirty="0" smtClean="0"/>
            </a:br>
            <a:r>
              <a:rPr lang="en-US" sz="2200" dirty="0" smtClean="0"/>
              <a:t>AI: 8.1.7.1</a:t>
            </a:r>
            <a:endParaRPr lang="en-US" sz="2200" dirty="0"/>
          </a:p>
        </p:txBody>
      </p:sp>
      <p:sp>
        <p:nvSpPr>
          <p:cNvPr id="3" name="Subtitle 2"/>
          <p:cNvSpPr>
            <a:spLocks noGrp="1"/>
          </p:cNvSpPr>
          <p:nvPr>
            <p:ph type="subTitle" idx="1"/>
          </p:nvPr>
        </p:nvSpPr>
        <p:spPr>
          <a:xfrm>
            <a:off x="971600" y="4725144"/>
            <a:ext cx="6400800" cy="1752600"/>
          </a:xfrm>
        </p:spPr>
        <p:txBody>
          <a:bodyPr>
            <a:normAutofit/>
          </a:bodyPr>
          <a:lstStyle/>
          <a:p>
            <a:r>
              <a:rPr lang="en-US" dirty="0" smtClean="0"/>
              <a:t>Intel, CATT, </a:t>
            </a:r>
            <a:r>
              <a:rPr lang="en-US" dirty="0" smtClean="0"/>
              <a:t>Ericsson, </a:t>
            </a:r>
            <a:r>
              <a:rPr lang="en-US" smtClean="0"/>
              <a:t>Panasonic, ETRI</a:t>
            </a:r>
            <a:endParaRPr lang="en-US" sz="1800" dirty="0"/>
          </a:p>
        </p:txBody>
      </p:sp>
      <p:sp>
        <p:nvSpPr>
          <p:cNvPr id="4" name="Rectangle 6"/>
          <p:cNvSpPr>
            <a:spLocks noChangeArrowheads="1"/>
          </p:cNvSpPr>
          <p:nvPr/>
        </p:nvSpPr>
        <p:spPr bwMode="auto">
          <a:xfrm>
            <a:off x="323850" y="257859"/>
            <a:ext cx="84963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pt-BR" b="1" dirty="0"/>
              <a:t>3GPP TSG-RAN WG1 </a:t>
            </a:r>
            <a:r>
              <a:rPr lang="pt-BR" b="1" dirty="0" smtClean="0"/>
              <a:t>#86bis</a:t>
            </a:r>
            <a:r>
              <a:rPr lang="pt-BR" b="1" dirty="0"/>
              <a:t>				        </a:t>
            </a:r>
            <a:r>
              <a:rPr lang="pt-BR" b="1" dirty="0" smtClean="0"/>
              <a:t>	</a:t>
            </a:r>
            <a:r>
              <a:rPr lang="pt-BR" b="1" dirty="0" smtClean="0"/>
              <a:t>R1-1610752</a:t>
            </a:r>
            <a:endParaRPr lang="en-US" dirty="0"/>
          </a:p>
          <a:p>
            <a:r>
              <a:rPr lang="en-US" b="1" dirty="0"/>
              <a:t>Lisbon, Portugal 10th - 14th October 2016</a:t>
            </a:r>
          </a:p>
        </p:txBody>
      </p:sp>
    </p:spTree>
    <p:extLst>
      <p:ext uri="{BB962C8B-B14F-4D97-AF65-F5344CB8AC3E}">
        <p14:creationId xmlns:p14="http://schemas.microsoft.com/office/powerpoint/2010/main" val="29153072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457200" y="1600200"/>
            <a:ext cx="8229600" cy="4925144"/>
          </a:xfrm>
        </p:spPr>
        <p:txBody>
          <a:bodyPr>
            <a:normAutofit/>
          </a:bodyPr>
          <a:lstStyle/>
          <a:p>
            <a:r>
              <a:rPr lang="en-US" sz="2800" dirty="0" smtClean="0"/>
              <a:t>NR UE may support different services simultaneously, and different services are envisioned to have different traffic throughputs. To improve UE power consumption especially due to the blind decoding computation complexity, ideally UE can adapt the different blind coding attempt rates according to the relevant service specific requirements.</a:t>
            </a:r>
            <a:endParaRPr lang="en-US" sz="2800" dirty="0"/>
          </a:p>
          <a:p>
            <a:pPr marL="0" indent="0">
              <a:buNone/>
            </a:pPr>
            <a:endParaRPr lang="en-US" dirty="0" smtClean="0">
              <a:solidFill>
                <a:srgbClr val="FF0000"/>
              </a:solidFill>
            </a:endParaRPr>
          </a:p>
        </p:txBody>
      </p:sp>
    </p:spTree>
    <p:extLst>
      <p:ext uri="{BB962C8B-B14F-4D97-AF65-F5344CB8AC3E}">
        <p14:creationId xmlns:p14="http://schemas.microsoft.com/office/powerpoint/2010/main" val="6877154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a:xfrm>
            <a:off x="457200" y="1600200"/>
            <a:ext cx="8229600" cy="4925144"/>
          </a:xfrm>
        </p:spPr>
        <p:txBody>
          <a:bodyPr>
            <a:normAutofit/>
          </a:bodyPr>
          <a:lstStyle/>
          <a:p>
            <a:pPr lvl="0"/>
            <a:r>
              <a:rPr lang="en-US" dirty="0"/>
              <a:t>DCI </a:t>
            </a:r>
            <a:r>
              <a:rPr lang="en-US" dirty="0" smtClean="0"/>
              <a:t>monitoring </a:t>
            </a:r>
            <a:r>
              <a:rPr lang="en-US" dirty="0"/>
              <a:t>occasions </a:t>
            </a:r>
            <a:r>
              <a:rPr lang="en-US" dirty="0" smtClean="0"/>
              <a:t>can be </a:t>
            </a:r>
            <a:r>
              <a:rPr lang="en-US" dirty="0"/>
              <a:t>configured by higher </a:t>
            </a:r>
            <a:r>
              <a:rPr lang="en-US" dirty="0" smtClean="0"/>
              <a:t>layers</a:t>
            </a:r>
            <a:endParaRPr lang="en-US" dirty="0" smtClean="0">
              <a:solidFill>
                <a:srgbClr val="FF0000"/>
              </a:solidFill>
            </a:endParaRPr>
          </a:p>
        </p:txBody>
      </p:sp>
    </p:spTree>
    <p:extLst>
      <p:ext uri="{BB962C8B-B14F-4D97-AF65-F5344CB8AC3E}">
        <p14:creationId xmlns:p14="http://schemas.microsoft.com/office/powerpoint/2010/main" val="13343897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Example</a:t>
            </a:r>
            <a:endParaRPr lang="en-US" dirty="0"/>
          </a:p>
        </p:txBody>
      </p:sp>
      <p:sp>
        <p:nvSpPr>
          <p:cNvPr id="7" name="Content Placeholder 6"/>
          <p:cNvSpPr>
            <a:spLocks noGrp="1"/>
          </p:cNvSpPr>
          <p:nvPr>
            <p:ph idx="1"/>
          </p:nvPr>
        </p:nvSpPr>
        <p:spPr>
          <a:xfrm>
            <a:off x="457200" y="1600200"/>
            <a:ext cx="8229600" cy="1635299"/>
          </a:xfrm>
        </p:spPr>
        <p:txBody>
          <a:bodyPr>
            <a:normAutofit fontScale="92500"/>
          </a:bodyPr>
          <a:lstStyle/>
          <a:p>
            <a:r>
              <a:rPr lang="en-US" dirty="0" smtClean="0"/>
              <a:t>As </a:t>
            </a:r>
            <a:r>
              <a:rPr lang="en-US" dirty="0"/>
              <a:t>illustrated </a:t>
            </a:r>
            <a:r>
              <a:rPr lang="en-US" dirty="0" smtClean="0"/>
              <a:t>in the following figure, </a:t>
            </a:r>
            <a:r>
              <a:rPr lang="en-US" dirty="0"/>
              <a:t>UE </a:t>
            </a:r>
            <a:r>
              <a:rPr lang="en-US" dirty="0" smtClean="0"/>
              <a:t>monitors DCIs scheduling eMBB data and URLLC data on a slot level and mini-slot level, respectively.</a:t>
            </a:r>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645024"/>
            <a:ext cx="6048673" cy="1927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37904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2959</TotalTime>
  <Words>109</Words>
  <Application>Microsoft Office PowerPoint</Application>
  <PresentationFormat>On-screen Show (4:3)</PresentationFormat>
  <Paragraphs>10</Paragraphs>
  <Slides>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Office Theme</vt:lpstr>
      <vt:lpstr>Way forward on NR DCI monitoring For: Decision AI: 8.1.7.1</vt:lpstr>
      <vt:lpstr>Background</vt:lpstr>
      <vt:lpstr>Proposal</vt:lpstr>
      <vt:lpstr>Example</vt:lpstr>
    </vt:vector>
  </TitlesOfParts>
  <Company>Ericsson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the number of antenna columns N</dc:title>
  <dc:creator>Intel Corporation</dc:creator>
  <cp:keywords>CTPClassification=CTP_PUBLIC:VisualMarkings=</cp:keywords>
  <cp:lastModifiedBy>Miao, Honglei</cp:lastModifiedBy>
  <cp:revision>140</cp:revision>
  <dcterms:created xsi:type="dcterms:W3CDTF">2014-11-14T08:47:07Z</dcterms:created>
  <dcterms:modified xsi:type="dcterms:W3CDTF">2016-10-12T07:44:12Z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6ff47a8b-58e8-485b-8006-5cfd3913a7a2</vt:lpwstr>
  </property>
  <property fmtid="{D5CDD505-2E9C-101B-9397-08002B2CF9AE}" pid="3" name="CTP_TimeStamp">
    <vt:lpwstr>2016-08-22 09:47:14Z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y fmtid="{D5CDD505-2E9C-101B-9397-08002B2CF9AE}" pid="8" name="_AdHocReviewCycleID">
    <vt:i4>501778209</vt:i4>
  </property>
  <property fmtid="{D5CDD505-2E9C-101B-9397-08002B2CF9AE}" pid="9" name="_NewReviewCycle">
    <vt:lpwstr/>
  </property>
  <property fmtid="{D5CDD505-2E9C-101B-9397-08002B2CF9AE}" pid="10" name="_EmailSubject">
    <vt:lpwstr>{MBMS] [DRAFT] Way forward on eMBMS enhancements for LTE</vt:lpwstr>
  </property>
  <property fmtid="{D5CDD505-2E9C-101B-9397-08002B2CF9AE}" pid="11" name="_AuthorEmail">
    <vt:lpwstr>albertor@qti.qualcomm.com</vt:lpwstr>
  </property>
  <property fmtid="{D5CDD505-2E9C-101B-9397-08002B2CF9AE}" pid="12" name="_AuthorEmailDisplayName">
    <vt:lpwstr>Rico Alvarino, Alberto</vt:lpwstr>
  </property>
</Properties>
</file>