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8" r:id="rId3"/>
    <p:sldId id="267" r:id="rId4"/>
    <p:sldId id="266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253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support of larger PDSCH/PUSCH channel bandwidth for MTC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8728" y="4214818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40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#86bis		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lang="en-US" altLang="zh-CN" sz="2400" smtClean="0"/>
              <a:t>R1-1610650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x-none" altLang="zh-CN" sz="2400" b="1" dirty="0" smtClean="0"/>
              <a:t>Lisbon, Portugal, 10</a:t>
            </a:r>
            <a:r>
              <a:rPr lang="x-none" altLang="zh-CN" sz="2400" b="1" baseline="30000" dirty="0" smtClean="0"/>
              <a:t>th</a:t>
            </a:r>
            <a:r>
              <a:rPr lang="x-none" altLang="zh-CN" sz="2400" b="1" dirty="0" smtClean="0"/>
              <a:t> - 14</a:t>
            </a:r>
            <a:r>
              <a:rPr lang="x-none" altLang="zh-CN" sz="2400" b="1" baseline="30000" dirty="0" smtClean="0"/>
              <a:t>th</a:t>
            </a:r>
            <a:r>
              <a:rPr lang="x-none" altLang="zh-CN" sz="2400" b="1" dirty="0" smtClean="0"/>
              <a:t> October 2016</a:t>
            </a:r>
            <a:endParaRPr lang="zh-CN" altLang="zh-CN" sz="2400" b="1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7.2.8.1.2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ko-KR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00034" y="1315509"/>
            <a:ext cx="8358246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56000"/>
              <a:tabLst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RAN1 #86 meeting, the following agreements have FFS parts:</a:t>
            </a:r>
          </a:p>
          <a:p>
            <a:pPr marR="0" lvl="0" indent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56000"/>
              <a:buFont typeface="Arial" pitchFamily="34" charset="0"/>
              <a:buChar char="•"/>
              <a:tabLst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Rel-14 BL UEs in CE mode A (FFS for CE mode B), the single larger maximum UE channel BW for PDSCH and PUSCH in RRC connected mode is 5 </a:t>
            </a:r>
            <a:r>
              <a:rPr lang="en-US" altLang="zh-CN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MHz.</a:t>
            </a:r>
            <a:endParaRPr lang="en-US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R="0" lvl="0" indent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56000"/>
              <a:buFont typeface="Arial" pitchFamily="34" charset="0"/>
              <a:buChar char="•"/>
              <a:tabLst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Rel-14 non-BL UEs in CE mode A (FFS for CE mode B), the single larger maximum UE channel BW for PDSCH and PUSCH in RRC connected mode is (FFS: 5 or 20) </a:t>
            </a:r>
            <a:r>
              <a:rPr lang="en-US" altLang="zh-CN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MHz.</a:t>
            </a:r>
            <a:endParaRPr lang="en-US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R="0" lvl="0" indent="0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Pct val="56000"/>
              <a:buFont typeface="Arial" pitchFamily="34" charset="0"/>
              <a:buChar char="•"/>
              <a:tabLst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Study till next meeting whether there are any issues with a maximum useable PDSCH/PUSCH channel bandwidth which is a multiple of 6 PRBs.</a:t>
            </a:r>
          </a:p>
        </p:txBody>
      </p:sp>
    </p:spTree>
    <p:extLst>
      <p:ext uri="{BB962C8B-B14F-4D97-AF65-F5344CB8AC3E}">
        <p14:creationId xmlns=""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 for usable bandwidth</a:t>
            </a:r>
            <a:b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ko-KR" sz="3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(for odd system bandwidth)</a:t>
            </a:r>
            <a:endParaRPr lang="ko-KR" altLang="en-US" sz="3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214546" y="2428868"/>
          <a:ext cx="4568992" cy="1285884"/>
        </p:xfrm>
        <a:graphic>
          <a:graphicData uri="http://schemas.openxmlformats.org/presentationml/2006/ole">
            <p:oleObj spid="_x0000_s1025" name="Visio" r:id="rId3" imgW="4607783" imgH="1291578" progId="Visio.Drawing.11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642910" y="4286256"/>
          <a:ext cx="7734483" cy="1214446"/>
        </p:xfrm>
        <a:graphic>
          <a:graphicData uri="http://schemas.openxmlformats.org/presentationml/2006/ole">
            <p:oleObj spid="_x0000_s1027" name="Visio" r:id="rId4" imgW="6841813" imgH="1075631" progId="Visio.Drawing.11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Proposals</a:t>
            </a:r>
            <a:endParaRPr lang="ko-KR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628800"/>
            <a:ext cx="831986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larger maximum UE channel BW for PDSCH and PUSCH is not supported for CE mode B.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Maximum bandwidth for Rel-14 non-BL UEs in CE mode A is 5 </a:t>
            </a:r>
            <a:r>
              <a:rPr lang="en-US" altLang="zh-CN" sz="24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MHz.</a:t>
            </a:r>
            <a:endParaRPr lang="zh-CN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</a:pPr>
            <a:r>
              <a:rPr lang="x-none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Maximum usable PDSCH/PUSCH channel bandwidth should </a:t>
            </a:r>
            <a:r>
              <a:rPr lang="x-none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is</a:t>
            </a:r>
            <a:r>
              <a:rPr lang="x-none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at least 24 PRBs </a:t>
            </a:r>
            <a:r>
              <a:rPr lang="x-none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and </a:t>
            </a:r>
            <a:r>
              <a:rPr lang="x-none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the maximum transmission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/</a:t>
            </a:r>
            <a:r>
              <a:rPr lang="x-none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reception bandwidth is up to 25 PRBs.</a:t>
            </a:r>
            <a:endParaRPr lang="en-US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</a:pPr>
            <a:endParaRPr lang="en-US" altLang="zh-CN" sz="24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</TotalTime>
  <Words>197</Words>
  <Application>Microsoft Office PowerPoint</Application>
  <PresentationFormat>全屏显示(4:3)</PresentationFormat>
  <Paragraphs>15</Paragraphs>
  <Slides>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Visio</vt:lpstr>
      <vt:lpstr>WF on support of larger PDSCH/PUSCH channel bandwidth for MTC</vt:lpstr>
      <vt:lpstr>Background</vt:lpstr>
      <vt:lpstr>Background for usable bandwidth (for odd system bandwidth)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165</cp:revision>
  <dcterms:created xsi:type="dcterms:W3CDTF">2015-11-15T19:00:12Z</dcterms:created>
  <dcterms:modified xsi:type="dcterms:W3CDTF">2016-10-11T15:06:59Z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