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8" d="100"/>
          <a:sy n="68" d="100"/>
        </p:scale>
        <p:origin x="144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CSI-RS Density Values for Class A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/>
              <a:t>Ericsson, LG Electronics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99304"/>
            <a:ext cx="88392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#86bis				</a:t>
            </a:r>
            <a:r>
              <a:rPr lang="en-GB" altLang="ko-KR" b="1">
                <a:latin typeface="Times New Roman" pitchFamily="18" charset="0"/>
                <a:cs typeface="Times New Roman" pitchFamily="18" charset="0"/>
              </a:rPr>
              <a:t>                                     R1-1610623</a:t>
            </a:r>
          </a:p>
          <a:p>
            <a:r>
              <a:rPr lang="en-US" b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Lisbon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Portugal, 10th - 14th October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ko-KR" dirty="0"/>
              <a:t>Agenda item: 7.2.2.4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Background: RAN1#86 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 fontScale="77500" lnSpcReduction="20000"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1800" kern="1200" dirty="0">
              <a:ea typeface="ＭＳ Ｐゴシック" pitchFamily="34" charset="-128"/>
            </a:endParaRPr>
          </a:p>
          <a:p>
            <a:r>
              <a:rPr lang="en-US" b="1" u="sng" dirty="0"/>
              <a:t>Agreement: </a:t>
            </a:r>
            <a:endParaRPr lang="en-US" dirty="0"/>
          </a:p>
          <a:p>
            <a:r>
              <a:rPr lang="en-US" dirty="0"/>
              <a:t>At least for Class A NZP CSI-RS with more than 16 CSI-RS ports:</a:t>
            </a:r>
          </a:p>
          <a:p>
            <a:pPr lvl="0"/>
            <a:r>
              <a:rPr lang="en-US" dirty="0"/>
              <a:t>All ports in a CSI-RS resource are transmitted within the same subframe </a:t>
            </a:r>
          </a:p>
          <a:p>
            <a:pPr lvl="1"/>
            <a:r>
              <a:rPr lang="en-US" dirty="0"/>
              <a:t>i.e. CSI-RS overhead reduction is done in the frequency domain</a:t>
            </a:r>
          </a:p>
          <a:p>
            <a:pPr lvl="0"/>
            <a:r>
              <a:rPr lang="en-US" dirty="0">
                <a:highlight>
                  <a:srgbClr val="FFFF00"/>
                </a:highlight>
              </a:rPr>
              <a:t>CSI-RS density d ∈ {1,1/2, and at least one other value &lt;= 1/3} RE/RB/port </a:t>
            </a:r>
          </a:p>
          <a:p>
            <a:pPr lvl="1"/>
            <a:r>
              <a:rPr lang="en-US" dirty="0"/>
              <a:t>Other values of d</a:t>
            </a:r>
            <a:r>
              <a:rPr lang="en-US" baseline="-25000" dirty="0"/>
              <a:t> </a:t>
            </a:r>
            <a:r>
              <a:rPr lang="en-US" dirty="0"/>
              <a:t>are not precluded (e.g. </a:t>
            </a:r>
            <a:r>
              <a:rPr lang="en-US" baseline="30000" dirty="0"/>
              <a:t>2</a:t>
            </a:r>
            <a:r>
              <a:rPr lang="en-US" dirty="0"/>
              <a:t>/</a:t>
            </a:r>
            <a:r>
              <a:rPr lang="en-US" baseline="-25000" dirty="0"/>
              <a:t>3</a:t>
            </a:r>
            <a:r>
              <a:rPr lang="en-US" dirty="0"/>
              <a:t>, ¾)</a:t>
            </a:r>
          </a:p>
          <a:p>
            <a:pPr lvl="1"/>
            <a:r>
              <a:rPr lang="en-US" dirty="0"/>
              <a:t>FFS whether different ports in a CSI-RS resource may have different densities</a:t>
            </a:r>
          </a:p>
          <a:p>
            <a:pPr lvl="0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FFS PDSCH rate matching in the REs in PRBs with no CSI-RS ports within a group  </a:t>
            </a:r>
          </a:p>
          <a:p>
            <a:pPr lv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Opt-1: comb like transmission</a:t>
            </a:r>
          </a:p>
          <a:p>
            <a:pPr lv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Opt-2: frequency domain measurement restriction</a:t>
            </a:r>
          </a:p>
          <a:p>
            <a:pPr lvl="0"/>
            <a:r>
              <a:rPr lang="en-US" dirty="0"/>
              <a:t>FFS the detailed </a:t>
            </a:r>
            <a:r>
              <a:rPr lang="en-US" dirty="0" err="1"/>
              <a:t>signalling</a:t>
            </a:r>
            <a:r>
              <a:rPr lang="en-US" dirty="0"/>
              <a:t> design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800" kern="1200" dirty="0">
                <a:ea typeface="ＭＳ Ｐゴシック" pitchFamily="34" charset="-128"/>
              </a:rPr>
              <a:t> </a:t>
            </a:r>
            <a:endParaRPr lang="zh-CN" altLang="en-US" sz="1800" kern="120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Proposals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8" y="1148317"/>
            <a:ext cx="8360842" cy="4977925"/>
          </a:xfrm>
        </p:spPr>
        <p:txBody>
          <a:bodyPr>
            <a:normAutofit/>
          </a:bodyPr>
          <a:lstStyle/>
          <a:p>
            <a:r>
              <a:rPr lang="en-US" dirty="0"/>
              <a:t>For Class A eFD-MIMO, a CSI-RS density value of 1/3 is supported in addition to already agreed values of 1 and 1/2.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MS Mincho</vt:lpstr>
      <vt:lpstr>ＭＳ Ｐゴシック</vt:lpstr>
      <vt:lpstr>宋体</vt:lpstr>
      <vt:lpstr>Arial</vt:lpstr>
      <vt:lpstr>Calibri</vt:lpstr>
      <vt:lpstr>Times New Roman</vt:lpstr>
      <vt:lpstr>Office 主题</vt:lpstr>
      <vt:lpstr>WF on CSI-RS Density Values for Class A</vt:lpstr>
      <vt:lpstr>Background: RAN1#86 Agreement</vt:lpstr>
      <vt:lpstr>Proposals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2016-10-09T22:06:49Z</dcterms:created>
  <dcterms:modified xsi:type="dcterms:W3CDTF">2016-10-11T08:22:38Z</dcterms:modified>
</cp:coreProperties>
</file>