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14A14-EDC5-4BA8-834C-F223D1CC634B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BECB4-D8E9-4D11-8E44-6A09C3EE5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 CSI-RS with one resource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/>
              <a:t>R1-1610615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7.2.2.5.1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dirty="0" smtClean="0"/>
              <a:t>The agreement from Ran1#86 meeting is to specify Two-step NZP CSI-RS resource configuration, where:</a:t>
            </a:r>
            <a:endParaRPr lang="zh-CN" altLang="zh-CN" sz="2000" dirty="0" smtClean="0"/>
          </a:p>
          <a:p>
            <a:pPr lvl="1" hangingPunct="0"/>
            <a:r>
              <a:rPr lang="en-US" altLang="zh-CN" sz="1800" dirty="0" smtClean="0"/>
              <a:t>Step 1. RRC configuration with a newly defined </a:t>
            </a:r>
            <a:r>
              <a:rPr lang="en-US" altLang="zh-CN" sz="1800" dirty="0" err="1" smtClean="0"/>
              <a:t>Aperiodic</a:t>
            </a:r>
            <a:r>
              <a:rPr lang="en-US" altLang="zh-CN" sz="1800" dirty="0" smtClean="0"/>
              <a:t> CSI-RS-Resource-</a:t>
            </a:r>
            <a:r>
              <a:rPr lang="en-US" altLang="zh-CN" sz="1800" dirty="0" err="1" smtClean="0"/>
              <a:t>Config</a:t>
            </a:r>
            <a:r>
              <a:rPr lang="en-US" altLang="zh-CN" sz="1800" dirty="0" smtClean="0"/>
              <a:t> IE</a:t>
            </a:r>
            <a:endParaRPr lang="zh-CN" altLang="zh-CN" sz="1800" dirty="0" smtClean="0"/>
          </a:p>
          <a:p>
            <a:pPr lvl="2" hangingPunct="0"/>
            <a:r>
              <a:rPr lang="en-US" altLang="zh-CN" sz="1600" dirty="0" smtClean="0"/>
              <a:t>Without </a:t>
            </a:r>
            <a:r>
              <a:rPr lang="en-US" altLang="zh-CN" sz="1600" dirty="0" err="1" smtClean="0"/>
              <a:t>Subframe_config</a:t>
            </a:r>
            <a:endParaRPr lang="zh-CN" altLang="zh-CN" sz="1600" dirty="0" smtClean="0"/>
          </a:p>
          <a:p>
            <a:pPr lvl="2" hangingPunct="0"/>
            <a:r>
              <a:rPr lang="en-US" altLang="zh-CN" sz="1600" dirty="0" smtClean="0"/>
              <a:t>Configure a UE with </a:t>
            </a:r>
            <a:r>
              <a:rPr lang="en-US" altLang="zh-CN" sz="1600" b="1" i="1" dirty="0" smtClean="0"/>
              <a:t>K</a:t>
            </a:r>
            <a:r>
              <a:rPr lang="en-US" altLang="zh-CN" sz="1600" dirty="0" smtClean="0"/>
              <a:t> = {1, 2, .., 8} CSI-RS resources</a:t>
            </a:r>
            <a:endParaRPr lang="zh-CN" altLang="zh-CN" sz="1600" dirty="0" smtClean="0"/>
          </a:p>
          <a:p>
            <a:pPr lvl="1" hangingPunct="0"/>
            <a:r>
              <a:rPr lang="en-US" altLang="zh-CN" sz="1800" dirty="0" smtClean="0"/>
              <a:t>Step 2. Activation/release mechanism</a:t>
            </a:r>
            <a:endParaRPr lang="zh-CN" altLang="zh-CN" sz="1800" dirty="0" smtClean="0"/>
          </a:p>
          <a:p>
            <a:pPr lvl="2" hangingPunct="0"/>
            <a:r>
              <a:rPr lang="en-US" altLang="zh-CN" sz="1600" dirty="0" smtClean="0"/>
              <a:t>Activate </a:t>
            </a:r>
            <a:r>
              <a:rPr lang="en-US" altLang="zh-CN" sz="1600" b="1" i="1" dirty="0" smtClean="0"/>
              <a:t>N</a:t>
            </a:r>
            <a:r>
              <a:rPr lang="en-US" altLang="zh-CN" sz="1600" dirty="0" smtClean="0"/>
              <a:t> out of </a:t>
            </a:r>
            <a:r>
              <a:rPr lang="en-US" altLang="zh-CN" sz="1600" b="1" i="1" dirty="0" smtClean="0"/>
              <a:t>K</a:t>
            </a:r>
            <a:r>
              <a:rPr lang="en-US" altLang="zh-CN" sz="1600" dirty="0" smtClean="0"/>
              <a:t> CSI-RS resources per CSI process</a:t>
            </a:r>
            <a:endParaRPr lang="zh-CN" altLang="zh-CN" sz="1600" dirty="0" smtClean="0"/>
          </a:p>
          <a:p>
            <a:pPr lvl="1" hangingPunct="0"/>
            <a:r>
              <a:rPr lang="en-US" altLang="zh-CN" sz="1800" dirty="0" smtClean="0"/>
              <a:t>One out of N CSI-RS resources is selected via the UL-related DCI</a:t>
            </a:r>
            <a:endParaRPr lang="zh-CN" altLang="zh-CN" sz="1800" dirty="0" smtClean="0"/>
          </a:p>
          <a:p>
            <a:pPr lvl="0" hangingPunct="0"/>
            <a:r>
              <a:rPr lang="en-US" altLang="zh-CN" sz="2000" dirty="0" smtClean="0"/>
              <a:t>FFS: Possibility to support </a:t>
            </a:r>
            <a:r>
              <a:rPr lang="en-US" altLang="zh-CN" sz="2000" dirty="0" err="1" smtClean="0"/>
              <a:t>aperiodic</a:t>
            </a:r>
            <a:r>
              <a:rPr lang="en-US" altLang="zh-CN" sz="2000" dirty="0" smtClean="0"/>
              <a:t> CSI-RS with </a:t>
            </a:r>
            <a:r>
              <a:rPr lang="en-US" altLang="zh-CN" sz="2000" i="1" dirty="0" smtClean="0"/>
              <a:t>K</a:t>
            </a:r>
            <a:r>
              <a:rPr lang="en-US" altLang="zh-CN" sz="2000" dirty="0" smtClean="0"/>
              <a:t>=1 and trigger (using UL-related DCI carrying A-CSI request) a subset of antenna ports.</a:t>
            </a:r>
          </a:p>
          <a:p>
            <a:pPr lvl="0" hangingPunct="0">
              <a:buNone/>
            </a:pPr>
            <a:r>
              <a:rPr lang="en-US" altLang="zh-CN" sz="2000" dirty="0" smtClean="0"/>
              <a:t> </a:t>
            </a:r>
            <a:endParaRPr lang="zh-CN" altLang="zh-CN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256584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Support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 CSI-RS configured with one resource but with M subsets, where two-step NZP CSI-RS resource configuration is as follows: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Step 1. RRC configuration with a newly defined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 CSI-RS-Resource-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 IE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Without </a:t>
            </a:r>
            <a:r>
              <a:rPr lang="en-US" altLang="zh-CN" dirty="0" err="1" smtClean="0"/>
              <a:t>Subframe_config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Configure a UE CSI-RS resources with M port subsets, and each port subset is a port pair.</a:t>
            </a:r>
            <a:endParaRPr lang="zh-CN" altLang="zh-CN" dirty="0" smtClean="0"/>
          </a:p>
          <a:p>
            <a:pPr lvl="1" hangingPunct="0"/>
            <a:r>
              <a:rPr lang="en-US" altLang="zh-CN" sz="2900" dirty="0" smtClean="0"/>
              <a:t>Triggering N out of M port subsets via UL-related DCI</a:t>
            </a:r>
          </a:p>
          <a:p>
            <a:pPr lvl="2" hangingPunct="0"/>
            <a:r>
              <a:rPr lang="en-US" altLang="zh-CN" sz="2300" dirty="0" smtClean="0"/>
              <a:t>FFS on N value</a:t>
            </a:r>
          </a:p>
          <a:p>
            <a:pPr lvl="2" hangingPunct="0"/>
            <a:r>
              <a:rPr lang="en-US" altLang="zh-CN" dirty="0" smtClean="0"/>
              <a:t>Using W2 only feedback in Rel.13 Class B with one CSI resource </a:t>
            </a:r>
            <a:endParaRPr lang="zh-CN" altLang="zh-CN" dirty="0" smtClean="0"/>
          </a:p>
          <a:p>
            <a:pPr lvl="1">
              <a:buNone/>
            </a:pPr>
            <a:endParaRPr lang="en-US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201</Words>
  <Application>Microsoft Office PowerPoint</Application>
  <PresentationFormat>全屏显示(4:3)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supporting aperiodic CSI-RS with one resource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downlink control signaling for PDSCH rate matching</dc:title>
  <dc:creator>zhangruiqi (C)</dc:creator>
  <cp:lastModifiedBy>z00349346</cp:lastModifiedBy>
  <cp:revision>39</cp:revision>
  <dcterms:created xsi:type="dcterms:W3CDTF">2016-10-09T16:21:20Z</dcterms:created>
  <dcterms:modified xsi:type="dcterms:W3CDTF">2016-10-12T07:36:01Z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(2)4PUAGkZ1Kv+ig8ddeLCAFCxLVgeilfAS1dtRo9Fzve6cYY8vDwaW33QFSCdAI5lKLD8Ff9i2
ErPlQAaeFGw+oZXGS67/DPohr/U5BGBWAf9dz6z4APdnVW5l4NXIvrdp76mQaCBx64kvmPa+
LlpCJzldd8YlrUFwkBz5bhqrYhMYTfociKWlM3lN4L3QXpHaddZpI/Qu+iFuNoWWrno1RbpO
UeLK4ewFGTFaauEj0r</vt:lpwstr>
  </property>
  <property fmtid="{D5CDD505-2E9C-101B-9397-08002B2CF9AE}" pid="3" name="_2015_ms_pID_7253431">
    <vt:lpwstr>A+NXr916JzBxYs/wQOt3N2/ammIEuWvO47F8TvFvAC+4Y1/hmSqKrr
zmO/CoG11trhUtLHSyQ8cmL3c0XJArEtM2cBr/7jaWODONVHzJ1yBxScnaGAWdHiXKZtPA+u
19Vn6rfNc3tAss9MOPZDAsmn46vbp+0IzicIFU0F3co75UvyNP0R2rfSxMpxJGuqS1U=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1476248231</vt:lpwstr>
  </property>
</Properties>
</file>