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>
        <p:scale>
          <a:sx n="80" d="100"/>
          <a:sy n="80" d="100"/>
        </p:scale>
        <p:origin x="-10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2856"/>
            <a:ext cx="7772400" cy="1470025"/>
          </a:xfrm>
        </p:spPr>
        <p:txBody>
          <a:bodyPr/>
          <a:lstStyle/>
          <a:p>
            <a:r>
              <a:rPr lang="en-US" altLang="zh-CN" dirty="0" smtClean="0"/>
              <a:t>WF on CSI feedback for DMRS based open loop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1640" y="3886200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</a:t>
            </a:r>
            <a:r>
              <a:rPr lang="en-US" altLang="zh-CN" dirty="0" smtClean="0">
                <a:solidFill>
                  <a:schemeClr val="tx1"/>
                </a:solidFill>
              </a:rPr>
              <a:t>CATT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512" y="57397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US" altLang="zh-CN" sz="1800" b="1" dirty="0" smtClean="0"/>
              <a:t>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/>
              <a:t>R1-1610613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/>
              <a:t>Lisbon, Portugal 10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- 14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October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7.2.2.2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77500" lnSpcReduction="20000"/>
          </a:bodyPr>
          <a:lstStyle/>
          <a:p>
            <a:pPr lvl="0" hangingPunct="0"/>
            <a:r>
              <a:rPr lang="en-US" altLang="zh-CN" dirty="0" smtClean="0"/>
              <a:t>The agreement from RAN1#86 meeting is to support both CLASS A and CLASS B with K≥1 CSI-RS resources for the </a:t>
            </a:r>
            <a:r>
              <a:rPr lang="en-US" altLang="zh-CN" dirty="0" err="1" smtClean="0"/>
              <a:t>eMIMO</a:t>
            </a:r>
            <a:r>
              <a:rPr lang="en-US" altLang="zh-CN" dirty="0" smtClean="0"/>
              <a:t>-Type of semi-open-loop</a:t>
            </a:r>
            <a:endParaRPr lang="zh-CN" altLang="zh-CN" dirty="0" smtClean="0"/>
          </a:p>
          <a:p>
            <a:pPr lvl="1" hangingPunct="0"/>
            <a:r>
              <a:rPr lang="en-US" altLang="zh-CN" dirty="0" smtClean="0"/>
              <a:t>For dual-stage codebook, </a:t>
            </a:r>
            <a:endParaRPr lang="zh-CN" altLang="zh-CN" dirty="0" smtClean="0"/>
          </a:p>
          <a:p>
            <a:pPr lvl="2" hangingPunct="0"/>
            <a:r>
              <a:rPr lang="en-US" altLang="zh-CN" dirty="0" smtClean="0"/>
              <a:t>RI, i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 and CQI reporting is supported for {CLASS A} and {CLASS B with K=1 and 8Tx/alternate 4Tx codebooks}</a:t>
            </a:r>
            <a:endParaRPr lang="zh-CN" altLang="zh-CN" dirty="0" smtClean="0"/>
          </a:p>
          <a:p>
            <a:pPr lvl="3" hangingPunct="0"/>
            <a:r>
              <a:rPr lang="en-US" altLang="zh-CN" dirty="0" smtClean="0"/>
              <a:t>FFS: reporting i11 and/or i12 for Class A codebooks</a:t>
            </a:r>
            <a:endParaRPr lang="zh-CN" altLang="zh-CN" dirty="0" smtClean="0"/>
          </a:p>
          <a:p>
            <a:pPr lvl="2" hangingPunct="0"/>
            <a:r>
              <a:rPr lang="en-US" altLang="zh-CN" dirty="0" smtClean="0"/>
              <a:t>CRI, RI, i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 and CQI reporting is supported for CLASS B with K&gt;1</a:t>
            </a:r>
            <a:endParaRPr lang="zh-CN" altLang="zh-CN" dirty="0" smtClean="0"/>
          </a:p>
          <a:p>
            <a:pPr lvl="2" hangingPunct="0"/>
            <a:r>
              <a:rPr lang="en-US" altLang="zh-CN" dirty="0" smtClean="0"/>
              <a:t>FFS: reporting i1 and </a:t>
            </a:r>
            <a:r>
              <a:rPr lang="en-US" altLang="zh-CN" dirty="0" err="1" smtClean="0"/>
              <a:t>subsampled</a:t>
            </a:r>
            <a:r>
              <a:rPr lang="en-US" altLang="zh-CN" dirty="0" smtClean="0"/>
              <a:t> i2</a:t>
            </a:r>
            <a:endParaRPr lang="zh-CN" altLang="zh-CN" dirty="0" smtClean="0"/>
          </a:p>
          <a:p>
            <a:pPr lvl="2" hangingPunct="0"/>
            <a:r>
              <a:rPr lang="en-US" altLang="zh-CN" dirty="0" smtClean="0"/>
              <a:t>FFS: Hybrid CSI with semi-open-loop </a:t>
            </a:r>
            <a:endParaRPr lang="zh-CN" altLang="zh-CN" dirty="0" smtClean="0"/>
          </a:p>
          <a:p>
            <a:pPr lvl="2" hangingPunct="0"/>
            <a:r>
              <a:rPr lang="en-US" altLang="zh-CN" dirty="0" smtClean="0"/>
              <a:t>FFS: Reporting multiple CRIs for CLASS B K&gt;1</a:t>
            </a:r>
          </a:p>
          <a:p>
            <a:pPr hangingPunct="0"/>
            <a:r>
              <a:rPr lang="en-US" altLang="zh-CN" dirty="0" smtClean="0"/>
              <a:t>Contribution [R1-1609928] observes i1 only and i1+i2 </a:t>
            </a:r>
            <a:r>
              <a:rPr lang="en-US" altLang="zh-CN" dirty="0" err="1" smtClean="0"/>
              <a:t>subsampling</a:t>
            </a:r>
            <a:r>
              <a:rPr lang="en-US" altLang="zh-CN" dirty="0" smtClean="0"/>
              <a:t> have performance gain in individual deployment scenario.</a:t>
            </a:r>
          </a:p>
          <a:p>
            <a:pPr lvl="1" hangingPunct="0"/>
            <a:r>
              <a:rPr lang="en-US" altLang="zh-CN" dirty="0" smtClean="0"/>
              <a:t>i1 only is suitable for high speed while i1 + i2 </a:t>
            </a:r>
            <a:r>
              <a:rPr lang="en-US" altLang="zh-CN" dirty="0" err="1" smtClean="0"/>
              <a:t>subsampling</a:t>
            </a:r>
            <a:r>
              <a:rPr lang="en-US" altLang="zh-CN" dirty="0" smtClean="0"/>
              <a:t> prefers medium speed.</a:t>
            </a: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For Class A in case of semi-open-loop operation, two CSI reporting types for dual stage codebook are supported including </a:t>
            </a:r>
          </a:p>
          <a:p>
            <a:pPr lvl="2"/>
            <a:r>
              <a:rPr lang="en-US" altLang="zh-CN" dirty="0" smtClean="0"/>
              <a:t>Type A: i1, CQI, RI</a:t>
            </a:r>
          </a:p>
          <a:p>
            <a:pPr lvl="2"/>
            <a:r>
              <a:rPr lang="en-US" altLang="zh-CN" dirty="0" smtClean="0"/>
              <a:t>Type B: i1, CQI, RI and </a:t>
            </a:r>
            <a:r>
              <a:rPr lang="en-US" altLang="zh-CN" dirty="0" err="1" smtClean="0"/>
              <a:t>subsampled</a:t>
            </a:r>
            <a:r>
              <a:rPr lang="en-US" altLang="zh-CN" dirty="0" smtClean="0"/>
              <a:t> i2, </a:t>
            </a:r>
            <a:endParaRPr lang="en-US" altLang="zh-CN" dirty="0" smtClean="0"/>
          </a:p>
          <a:p>
            <a:pPr lvl="3"/>
            <a:r>
              <a:rPr lang="en-US" altLang="zh-CN" dirty="0" smtClean="0"/>
              <a:t>FFS:</a:t>
            </a:r>
            <a:r>
              <a:rPr lang="en-US" altLang="zh-CN" dirty="0" smtClean="0"/>
              <a:t> </a:t>
            </a:r>
            <a:r>
              <a:rPr lang="en-US" altLang="zh-CN" dirty="0" smtClean="0"/>
              <a:t>detailed i2 </a:t>
            </a:r>
            <a:r>
              <a:rPr lang="en-US" altLang="zh-CN" dirty="0" err="1" smtClean="0"/>
              <a:t>subsampling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Type </a:t>
            </a:r>
            <a:r>
              <a:rPr lang="en-US" altLang="zh-CN" dirty="0" smtClean="0"/>
              <a:t>A or Type B is configured by RRC </a:t>
            </a:r>
            <a:r>
              <a:rPr lang="en-US" altLang="zh-CN" dirty="0" err="1" smtClean="0"/>
              <a:t>signalling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983</TotalTime>
  <Words>213</Words>
  <Application>Microsoft Office PowerPoint</Application>
  <PresentationFormat>全屏显示(4:3)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CSI feedback for DMRS based open loop transmission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downlink control signaling for PDSCH rate matching</dc:title>
  <dc:creator>zhangruiqi (C)</dc:creator>
  <cp:lastModifiedBy>z00349346</cp:lastModifiedBy>
  <cp:revision>52</cp:revision>
  <dcterms:created xsi:type="dcterms:W3CDTF">2016-10-09T16:21:20Z</dcterms:created>
  <dcterms:modified xsi:type="dcterms:W3CDTF">2016-10-11T08:09:36Z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(2)N6KuEt6aTBpcmR6dd6zSES8DJyhjXkrEEhabRcsFiurOao419iY/JFNqMvHAlqjPXgDj3wYZ
wfOz4fS+zNvLP//Pa2rFwlIVW9v9kRf4XOzsBqJKMXkdAXIA7rFJNKWG4GeCIlrkkUvj+trF
FRpiINvfRkKYoiQIA+iY5IRSZlPu/8yIHVym5q2KzPy8wuG9WBhT9WNMVM+02D7t5YdG21kY
n3wIXLQzu/WXUSksN1</vt:lpwstr>
  </property>
  <property fmtid="{D5CDD505-2E9C-101B-9397-08002B2CF9AE}" pid="3" name="_2015_ms_pID_7253431">
    <vt:lpwstr>D+e2WwHTl2XOOo7LcMDraBRqCgNlf/QeN2ZACRtZuwDVSSOT7X//sF
F9CavlK0UGycNDCFjIN1o08JQEXeXdeuRVn786EYuxwIl3rfwQKxUrfXzXlT0SUynL00wjEm
zlzGiSYw0mxk8nL/s9QajMolHytkT5+8DwwrGxvT5vcOcRoUXrCyMOJdt8K5x4DI2i+R8PYI
vW++WYYM2S/egRUi</vt:lpwstr>
  </property>
  <property fmtid="{D5CDD505-2E9C-101B-9397-08002B2CF9AE}" pid="4" name="sflag">
    <vt:lpwstr>1476171701</vt:lpwstr>
  </property>
</Properties>
</file>