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86bis</a:t>
            </a:r>
            <a:r>
              <a:rPr lang="en-GB" sz="2400" b="1" dirty="0"/>
              <a:t>	</a:t>
            </a:r>
            <a:r>
              <a:rPr lang="en-GB" sz="2400" b="1" dirty="0" smtClean="0"/>
              <a:t>		R1-16xxxxx</a:t>
            </a:r>
          </a:p>
          <a:p>
            <a:r>
              <a:rPr lang="en-US" sz="2400" b="1" dirty="0" smtClean="0"/>
              <a:t>Lisbon, Portugal, 11</a:t>
            </a:r>
            <a:r>
              <a:rPr lang="en-US" sz="2400" b="1" baseline="30000" dirty="0" smtClean="0"/>
              <a:t>st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838200" y="2416314"/>
            <a:ext cx="7391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Synchronization Signal for NR Initial Access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412498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[…]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altLang="zh-CN" sz="2800" dirty="0" smtClean="0"/>
              <a:t>The following agreements have been reached at RAN1#86:</a:t>
            </a:r>
          </a:p>
          <a:p>
            <a:pPr lvl="1"/>
            <a:r>
              <a:rPr lang="en-US" altLang="zh-CN" sz="2400" i="1" dirty="0" smtClean="0"/>
              <a:t>For subcarrier spacing of each synchronization signal (e.g. NR PSS, SSS) in a NR carrier, the following alternatives should be studied</a:t>
            </a:r>
            <a:r>
              <a:rPr lang="en-GB" altLang="zh-CN" sz="2400" i="1" dirty="0" smtClean="0"/>
              <a:t> </a:t>
            </a:r>
          </a:p>
          <a:p>
            <a:pPr lvl="2"/>
            <a:r>
              <a:rPr lang="en-GB" altLang="zh-CN" sz="2000" i="1" dirty="0" smtClean="0"/>
              <a:t>Alt 1: Subcarrier spacing is predefined in the specification for a given frequency range</a:t>
            </a:r>
          </a:p>
          <a:p>
            <a:pPr lvl="3"/>
            <a:r>
              <a:rPr lang="en-GB" altLang="zh-CN" sz="1600" i="1" dirty="0" smtClean="0"/>
              <a:t>Ex: 15kHz for sub-6GHz, 60kHz for over-6GHz</a:t>
            </a:r>
          </a:p>
          <a:p>
            <a:pPr lvl="3"/>
            <a:r>
              <a:rPr lang="en-GB" altLang="zh-CN" sz="1600" i="1" dirty="0" smtClean="0"/>
              <a:t>Note that there are more than one frequency ranges</a:t>
            </a:r>
          </a:p>
          <a:p>
            <a:pPr lvl="2"/>
            <a:r>
              <a:rPr lang="en-GB" altLang="zh-CN" sz="2000" i="1" dirty="0" smtClean="0"/>
              <a:t>Alt 2: Subcarrier spacing is selected by NR BS</a:t>
            </a:r>
          </a:p>
          <a:p>
            <a:pPr lvl="2"/>
            <a:r>
              <a:rPr lang="en-GB" altLang="zh-CN" sz="2000" i="1" dirty="0" smtClean="0"/>
              <a:t>Alt 3: Single subcarrier spacing is predefined in the specification for all frequency ranges</a:t>
            </a:r>
          </a:p>
          <a:p>
            <a:pPr lvl="2"/>
            <a:r>
              <a:rPr lang="en-GB" altLang="zh-CN" sz="2000" i="1" dirty="0" smtClean="0"/>
              <a:t>Other alternatives are not precluded</a:t>
            </a:r>
            <a:endParaRPr lang="zh-CN" altLang="zh-CN" sz="2000" i="1" dirty="0" smtClean="0"/>
          </a:p>
          <a:p>
            <a:pPr lvl="1"/>
            <a:r>
              <a:rPr lang="en-GB" altLang="zh-CN" sz="2400" i="1" dirty="0" smtClean="0"/>
              <a:t> </a:t>
            </a:r>
            <a:r>
              <a:rPr lang="en-US" altLang="zh-CN" sz="2400" i="1" dirty="0" smtClean="0"/>
              <a:t>NR synchronization signal is based on CP-OFDM</a:t>
            </a:r>
          </a:p>
          <a:p>
            <a:pPr lvl="2"/>
            <a:r>
              <a:rPr lang="en-US" altLang="zh-CN" sz="2000" i="1" dirty="0" smtClean="0"/>
              <a:t>Note that DFT-spread-OFDM based design is not precluded</a:t>
            </a:r>
            <a:endParaRPr lang="zh-CN" altLang="zh-CN" sz="2000" dirty="0" smtClean="0"/>
          </a:p>
          <a:p>
            <a:pPr lvl="1"/>
            <a:endParaRPr lang="zh-CN" altLang="zh-CN" sz="2400" i="1" dirty="0" smtClean="0"/>
          </a:p>
          <a:p>
            <a:pPr lvl="1"/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altLang="zh-CN" sz="2600" dirty="0" smtClean="0"/>
              <a:t>SS for initial access </a:t>
            </a:r>
            <a:r>
              <a:rPr lang="en-US" altLang="zh-CN" sz="2600" smtClean="0"/>
              <a:t>is </a:t>
            </a:r>
            <a:r>
              <a:rPr lang="en-US" altLang="zh-CN" sz="2600" smtClean="0"/>
              <a:t>a </a:t>
            </a:r>
            <a:r>
              <a:rPr lang="en-US" altLang="zh-CN" sz="2600" dirty="0" smtClean="0"/>
              <a:t>predefined subcarrier spacing according to the spectrum range</a:t>
            </a:r>
          </a:p>
          <a:p>
            <a:pPr>
              <a:spcBef>
                <a:spcPts val="600"/>
              </a:spcBef>
            </a:pPr>
            <a:r>
              <a:rPr lang="en-US" altLang="zh-CN" sz="2600" dirty="0" smtClean="0"/>
              <a:t>SS for initial access can be transmitted in predefined frequency locations other than the centre of a carrier</a:t>
            </a:r>
          </a:p>
          <a:p>
            <a:pPr>
              <a:spcBef>
                <a:spcPts val="600"/>
              </a:spcBef>
            </a:pPr>
            <a:r>
              <a:rPr lang="en-US" altLang="zh-CN" sz="2600" dirty="0" smtClean="0"/>
              <a:t>For SS with multiple beams, at least TDM of the SS over different beams is supported; </a:t>
            </a:r>
          </a:p>
          <a:p>
            <a:pPr lvl="1">
              <a:spcBef>
                <a:spcPts val="600"/>
              </a:spcBef>
            </a:pPr>
            <a:r>
              <a:rPr lang="en-US" altLang="zh-CN" sz="2200" dirty="0" smtClean="0"/>
              <a:t>FDM and CDM in addition to TDM of the SS are not precluded</a:t>
            </a:r>
            <a:endParaRPr lang="en-US" altLang="zh-CN" sz="2200" strike="sngStrike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4711</TotalTime>
  <Words>120</Words>
  <Application>Microsoft Office PowerPoint</Application>
  <PresentationFormat>全屏显示(4:3)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Liu Jin</cp:lastModifiedBy>
  <cp:revision>419</cp:revision>
  <dcterms:created xsi:type="dcterms:W3CDTF">2016-03-24T01:14:08Z</dcterms:created>
  <dcterms:modified xsi:type="dcterms:W3CDTF">2016-10-11T08:10:08Z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(3)bh5g0V3AzLVmrhtf5GHjPHTzyAJtzz1ZQ4VgqfLGYeCSpM67JDgIN0PzLcLlT5ylBVucZH9m
jSCFNVbbGJOIoXjW1jcEL9vaxJPXzAWzdvUb8M25sI4qsQuif9Hq20pdzOJP3oCOyiKzxHVB
Kl5eahjohzkVAOnGR8oFxUcxucPOauhuWdPSGDfeppIPVb3jKqnAVPUBsJbc5iw3JtcHlAOa
ZL44RUaShXD6GtfNSD</vt:lpwstr>
  </property>
  <property fmtid="{D5CDD505-2E9C-101B-9397-08002B2CF9AE}" pid="9" name="_2015_ms_pID_7253431">
    <vt:lpwstr>X22nnI3Dka9XU7b1BoTJPa2yjv+s4ORUKmsAuT7GHo0DsaXRneJhWt
TDXqyUwTEr21hjCIdKYGG3Pbr3csTBGurA47NwxMEJFNvhCVt5Wrp7BbS8H5Hb2Pnyleq4B9
Ly1OM4wis5ONFezX9kkahPQTuGF+1GOS8nijF5ZoARbZ+o7dCHZvkKIPLnS9XvRRgobY7j1V
Ty0t7ASA4dcTTNBOKXWrja8UUBDmAn+/2vye</vt:lpwstr>
  </property>
  <property fmtid="{D5CDD505-2E9C-101B-9397-08002B2CF9AE}" pid="10" name="_2015_ms_pID_7253432">
    <vt:lpwstr>GBGJErVa6r2HLkNH1woFQ+227UKnbxHxjLFK
EhRHcCuZ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1476041559</vt:lpwstr>
  </property>
</Properties>
</file>