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>
      <p:cViewPr>
        <p:scale>
          <a:sx n="75" d="100"/>
          <a:sy n="75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FFADB-D5AD-416F-91E6-D5DB65E301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CSI feedback framework for hybrid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in NR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CMCC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ru-RU" altLang="ru-RU" sz="1800" b="1" smtClean="0"/>
              <a:t>R1-16</a:t>
            </a:r>
            <a:r>
              <a:rPr lang="en-US" altLang="ru-RU" sz="1800" b="1" smtClean="0"/>
              <a:t>10535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</a:t>
            </a:r>
            <a:r>
              <a:rPr lang="en-US" altLang="ko-KR" sz="1800" b="1" dirty="0" smtClean="0"/>
              <a:t>item: 8.1.4.3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486400"/>
          </a:xfrm>
        </p:spPr>
        <p:txBody>
          <a:bodyPr>
            <a:noAutofit/>
          </a:bodyPr>
          <a:lstStyle/>
          <a:p>
            <a:r>
              <a:rPr lang="en-US" altLang="zh-CN" sz="1600" dirty="0" smtClean="0"/>
              <a:t>For hybrid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, the following CSI reporting procedures should at least be supported: </a:t>
            </a:r>
          </a:p>
          <a:p>
            <a:pPr lvl="1"/>
            <a:r>
              <a:rPr lang="en-US" altLang="zh-CN" sz="1600" dirty="0" smtClean="0"/>
              <a:t>Step 1: Beam-based CSI/RSRP reporting </a:t>
            </a:r>
          </a:p>
          <a:p>
            <a:pPr lvl="2"/>
            <a:r>
              <a:rPr lang="en-US" altLang="zh-CN" sz="1400" dirty="0" smtClean="0"/>
              <a:t>To determine at least  the </a:t>
            </a: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for phase shifters (analog beam)  with predetermined </a:t>
            </a: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for TXRUs ( such as wide digital beam)</a:t>
            </a:r>
          </a:p>
          <a:p>
            <a:pPr lvl="2"/>
            <a:r>
              <a:rPr lang="en-US" altLang="zh-CN" sz="1400" dirty="0" smtClean="0"/>
              <a:t>Based on UE feedback and/or </a:t>
            </a:r>
            <a:r>
              <a:rPr lang="en-US" altLang="zh-CN" sz="1400" strike="sngStrike" dirty="0" smtClean="0"/>
              <a:t>analog</a:t>
            </a:r>
            <a:r>
              <a:rPr lang="en-US" altLang="zh-CN" sz="1400" dirty="0" smtClean="0"/>
              <a:t> beam-based reciprocity</a:t>
            </a:r>
          </a:p>
          <a:p>
            <a:pPr lvl="3"/>
            <a:r>
              <a:rPr lang="en-US" altLang="zh-CN" sz="1200" dirty="0" smtClean="0"/>
              <a:t>With beam-based reciprocity, TRP/UE can obtain DL/UL </a:t>
            </a:r>
            <a:r>
              <a:rPr lang="en-US" altLang="zh-CN" sz="1200" dirty="0" err="1" smtClean="0"/>
              <a:t>Tx</a:t>
            </a:r>
            <a:r>
              <a:rPr lang="en-US" altLang="zh-CN" sz="1200" dirty="0" smtClean="0"/>
              <a:t> beam from its Rx beam by multi-beam reception</a:t>
            </a:r>
          </a:p>
          <a:p>
            <a:pPr lvl="1"/>
            <a:r>
              <a:rPr lang="en-US" altLang="zh-CN" sz="1600" dirty="0" smtClean="0"/>
              <a:t>Step 2: Port-based CSI/RSRP reporting</a:t>
            </a:r>
          </a:p>
          <a:p>
            <a:pPr lvl="2"/>
            <a:r>
              <a:rPr lang="en-US" altLang="zh-CN" sz="1400" dirty="0" smtClean="0"/>
              <a:t>To determine the </a:t>
            </a: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for all or part of TXRUs (narrow digital beam) given the reported analog beam</a:t>
            </a:r>
          </a:p>
          <a:p>
            <a:pPr lvl="2"/>
            <a:r>
              <a:rPr lang="en-US" altLang="zh-CN" sz="1400" dirty="0" smtClean="0"/>
              <a:t>Based on  UE feedback </a:t>
            </a:r>
            <a:r>
              <a:rPr lang="en-US" altLang="zh-CN" sz="1400" smtClean="0"/>
              <a:t>and/or port-based </a:t>
            </a:r>
            <a:r>
              <a:rPr lang="en-US" altLang="zh-CN" sz="1400" dirty="0" smtClean="0"/>
              <a:t>reciprocity</a:t>
            </a:r>
          </a:p>
          <a:p>
            <a:pPr lvl="3"/>
            <a:r>
              <a:rPr lang="en-US" altLang="zh-CN" sz="1200" dirty="0" smtClean="0"/>
              <a:t>With port-based reciprocity, TRP/UE can obtain DL/UL CSI based on UL SRS/DL RS</a:t>
            </a:r>
          </a:p>
          <a:p>
            <a:pPr lvl="1"/>
            <a:r>
              <a:rPr lang="en-US" altLang="zh-CN" sz="1600" dirty="0" smtClean="0"/>
              <a:t>Step 3: CQI reporting</a:t>
            </a:r>
          </a:p>
          <a:p>
            <a:pPr lvl="2"/>
            <a:r>
              <a:rPr lang="en-US" altLang="zh-CN" sz="1400" dirty="0" smtClean="0"/>
              <a:t>To determine CQI for data transmission given the reported analog and digital beam(obtaining assumed PMI)</a:t>
            </a:r>
          </a:p>
          <a:p>
            <a:pPr lvl="2"/>
            <a:r>
              <a:rPr lang="en-US" altLang="zh-CN" sz="1400" dirty="0" smtClean="0"/>
              <a:t>Based on UE-specific </a:t>
            </a:r>
            <a:r>
              <a:rPr lang="en-US" altLang="zh-CN" sz="1400" dirty="0" err="1" smtClean="0"/>
              <a:t>beamformed</a:t>
            </a:r>
            <a:r>
              <a:rPr lang="en-US" altLang="zh-CN" sz="1400" dirty="0" smtClean="0"/>
              <a:t> CSI-RS transmission using the assumed PMI</a:t>
            </a:r>
            <a:endParaRPr lang="zh-CN" altLang="en-US" sz="1400" dirty="0" smtClean="0"/>
          </a:p>
          <a:p>
            <a:r>
              <a:rPr lang="en-US" altLang="zh-CN" sz="1600" dirty="0" smtClean="0"/>
              <a:t>CSI </a:t>
            </a:r>
            <a:r>
              <a:rPr lang="en-US" altLang="zh-CN" sz="1600" dirty="0" err="1" smtClean="0"/>
              <a:t>feedbcak</a:t>
            </a:r>
            <a:r>
              <a:rPr lang="en-US" altLang="zh-CN" sz="1600" dirty="0" smtClean="0"/>
              <a:t> for full digital or full analog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 can be a special case of the above framework</a:t>
            </a:r>
          </a:p>
          <a:p>
            <a:r>
              <a:rPr lang="en-US" altLang="zh-CN" sz="1600" dirty="0" smtClean="0"/>
              <a:t>Further optimization of the procedure for reciprocity/non-reciprocity can be considered</a:t>
            </a:r>
          </a:p>
          <a:p>
            <a:pPr lvl="1"/>
            <a:r>
              <a:rPr lang="en-US" altLang="zh-CN" sz="1400" dirty="0" smtClean="0"/>
              <a:t>E.g. combinations of certain steps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Office PowerPoint</Application>
  <PresentationFormat>全屏显示(4:3)</PresentationFormat>
  <Paragraphs>23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CSI feedback framework for hybrid beamforming in NR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2016-10-10T18:38:56Z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