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7" r:id="rId5"/>
    <p:sldId id="388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Reference Signal for Demodulation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#86bis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R1-1610514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Lisbon, Portugal, 10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14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October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.1.4.4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</a:t>
            </a:r>
            <a:r>
              <a:rPr lang="en-GB" altLang="it-IT" sz="2400" dirty="0" smtClean="0"/>
              <a:t>Microelectronics, [Ericsson]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90285" y="1242163"/>
            <a:ext cx="8490858" cy="488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Flexible demodulation RS design should be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considered in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NR MIMO which is suitable for various requirements/scenarios: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frequency/scenarios/speeds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flexible Rx beam detection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strengths/characteristics of phase noise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demodulation RS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based RSRP/CSI-reporting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full/partial RS sharing between control and data(if needed)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modulation orders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service/traffic types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resource allocation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Other aspects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defRPr/>
            </a:pPr>
            <a:endParaRPr lang="en-US" altLang="zh-CN" sz="2200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90285" y="1111170"/>
            <a:ext cx="8302171" cy="574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 variable/configurable RS pattern for demodulation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For both control and data channel</a:t>
            </a:r>
          </a:p>
          <a:p>
            <a:pPr lvl="1" indent="-342900" algn="just" eaLnBrk="1" hangingPunct="1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Study multi-level RS for demodulation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The first level is front-loaded (i.e. loaded in the front of RB) which meets minimum requirements for demodulation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Other level(s) can be configured for different </a:t>
            </a: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motivations, e.g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. higher frequency/time density, Rx beam detection, RSRP/CSI-reporting, phase noise compensation</a:t>
            </a:r>
          </a:p>
          <a:p>
            <a:pPr lvl="1" indent="-342900" algn="just" eaLnBrk="1" hangingPunct="1">
              <a:defRPr/>
            </a:pPr>
            <a:endParaRPr lang="en-US" altLang="zh-CN" sz="2200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20493</TotalTime>
  <Words>173</Words>
  <Application>Microsoft Office PowerPoint</Application>
  <PresentationFormat>全屏显示(4:3)</PresentationFormat>
  <Paragraphs>25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Reference Signal for Demodulation 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2287</cp:revision>
  <dcterms:created xsi:type="dcterms:W3CDTF">2007-12-19T20:51:45Z</dcterms:created>
  <dcterms:modified xsi:type="dcterms:W3CDTF">2016-10-10T18:45:43Z</dcterms:modified>
</cp:coreProperties>
</file>