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R1-1610491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DMRS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HiSilicon,……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42672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Following agreements on NR DMRS has been made in RAN1#86:</a:t>
            </a:r>
          </a:p>
          <a:p>
            <a:pPr lvl="1"/>
            <a:r>
              <a:rPr lang="en-GB" altLang="zh-CN" sz="2000" dirty="0" smtClean="0"/>
              <a:t>Demodulation reference signal for transmit diversity, if supported, could be </a:t>
            </a:r>
            <a:endParaRPr lang="zh-CN" altLang="zh-CN" sz="2000" dirty="0" smtClean="0"/>
          </a:p>
          <a:p>
            <a:pPr lvl="2"/>
            <a:r>
              <a:rPr lang="en-GB" altLang="zh-CN" sz="1800" dirty="0" smtClean="0"/>
              <a:t>UE-specific RS (if supported by NR) 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Shared (by two or more UEs)-RS (if supported by NR)</a:t>
            </a:r>
            <a:endParaRPr lang="zh-CN" altLang="zh-CN" sz="1800" dirty="0" smtClean="0"/>
          </a:p>
          <a:p>
            <a:pPr lvl="2"/>
            <a:r>
              <a:rPr lang="en-GB" altLang="zh-CN" sz="1800" dirty="0" smtClean="0"/>
              <a:t>Other types of RS are not precluded</a:t>
            </a:r>
            <a:endParaRPr lang="zh-CN" altLang="zh-CN" sz="1800" dirty="0" smtClean="0"/>
          </a:p>
          <a:p>
            <a:pPr lvl="1"/>
            <a:r>
              <a:rPr lang="en-GB" altLang="zh-CN" sz="2000" dirty="0" smtClean="0"/>
              <a:t>At least 8 orthogonal DL DMRS ports is supported for MU-MIMO scheduling</a:t>
            </a:r>
          </a:p>
          <a:p>
            <a:pPr lvl="1"/>
            <a:r>
              <a:rPr lang="en-US" altLang="zh-CN" sz="2000" dirty="0" smtClean="0"/>
              <a:t>In addition to the front-loaded RS agreed to study in RAN1#85, same or extended/additional RS is studied in NR of at least the following:</a:t>
            </a:r>
          </a:p>
          <a:p>
            <a:pPr lvl="2"/>
            <a:r>
              <a:rPr lang="en-US" altLang="zh-CN" sz="1800" dirty="0" smtClean="0"/>
              <a:t>Estimate/compensate Doppler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Separate design of demodulation RS  for broadcast channel, control channel and data channel</a:t>
            </a:r>
          </a:p>
          <a:p>
            <a:pPr lvl="0"/>
            <a:r>
              <a:rPr lang="en-US" altLang="zh-CN" sz="2800" dirty="0" smtClean="0"/>
              <a:t>Studies on design of demodulation RS for data channel at least include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The same principle for UL and DL RS pattern design </a:t>
            </a:r>
          </a:p>
          <a:p>
            <a:pPr lvl="1"/>
            <a:r>
              <a:rPr lang="en-US" altLang="zh-CN" sz="2400" dirty="0" smtClean="0"/>
              <a:t>DM RS mapped in one or a few consecutive symbols</a:t>
            </a:r>
          </a:p>
          <a:p>
            <a:pPr lvl="1"/>
            <a:r>
              <a:rPr lang="en-US" altLang="zh-CN" sz="2400" dirty="0" smtClean="0"/>
              <a:t>Additional RS located at middle part of a slot</a:t>
            </a:r>
          </a:p>
          <a:p>
            <a:pPr lvl="1"/>
            <a:r>
              <a:rPr lang="en-GB" altLang="zh-CN" sz="2400" dirty="0" smtClean="0"/>
              <a:t>Up to 16 orthogonal DL DMRS ports for MU-MIMO scheduling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5288</TotalTime>
  <Words>176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482</cp:revision>
  <dcterms:created xsi:type="dcterms:W3CDTF">2016-03-24T01:14:08Z</dcterms:created>
  <dcterms:modified xsi:type="dcterms:W3CDTF">2016-10-10T13:45:26Z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(3)wUGy8RSQcenK74TcWUz3cLpw/vsPCloCkj/JJbGJR+K3T53XTyjiaoKySsnbiLglCxeYZMg8
Z5L6ka2A3yn2bKkJx+aCTXPBd7KzAxC4m9u/mmLSWXn7+sg2gc2hpJccvUuc7chz3T97OGTJ
2ZtrMHwHRZCxetWmKNTENgOjeVUvU58q/PzKZfZSbDvn+Ug56UhsNlnl+2zZNY8Q1vzpc8dJ
bwzZk+ak+cPRNiEC6N</vt:lpwstr>
  </property>
  <property fmtid="{D5CDD505-2E9C-101B-9397-08002B2CF9AE}" pid="9" name="_2015_ms_pID_7253431">
    <vt:lpwstr>pjGoQtrly91HaUwQg7/8cAM2CL1TcJ7Ya/gH1LvCxbtmfoWNDit7n+
9srqds18oy1eAPq8jI8eqQheliT/plpCClQizmqFmMJyYhcTASEuO6OUpbZC7U84bXP54OHy
UzMDU8gyXCpQFFgH/reyjeb/AftM6Ic+hSd4Zp7ooYWi4wgfTq8OCAgeqRlxFkPD2DfrndXM
ZOYPpr4gnzIR52U0DbmZrmfKx6lJ33SzjxgT</vt:lpwstr>
  </property>
  <property fmtid="{D5CDD505-2E9C-101B-9397-08002B2CF9AE}" pid="10" name="_2015_ms_pID_7253432">
    <vt:lpwstr>mblHge9JTFxHVxplrLlVMutdw5fNBVydsJQT
e8NpzejH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1476106792</vt:lpwstr>
  </property>
</Properties>
</file>